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78" r:id="rId6"/>
    <p:sldId id="259" r:id="rId7"/>
    <p:sldId id="270" r:id="rId8"/>
    <p:sldId id="286" r:id="rId9"/>
    <p:sldId id="266" r:id="rId10"/>
    <p:sldId id="273" r:id="rId11"/>
    <p:sldId id="260" r:id="rId12"/>
    <p:sldId id="280" r:id="rId13"/>
    <p:sldId id="281" r:id="rId14"/>
    <p:sldId id="271" r:id="rId15"/>
    <p:sldId id="275" r:id="rId16"/>
    <p:sldId id="277" r:id="rId17"/>
    <p:sldId id="284" r:id="rId18"/>
    <p:sldId id="282" r:id="rId19"/>
    <p:sldId id="28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2D8"/>
    <a:srgbClr val="20493C"/>
    <a:srgbClr val="72BBFF"/>
    <a:srgbClr val="96000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65230-A350-42A4-B82A-96CF954EBEE0}" v="457" dt="2024-08-29T16:54:40.995"/>
    <p1510:client id="{81D2693E-588C-604D-9898-5584AFC32AE1}" v="5" dt="2024-08-29T13:18:48.302"/>
    <p1510:client id="{DA14C49F-EDF6-11CF-4160-F6CA260D9F3D}" v="423" dt="2024-08-29T16:43:16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DA7D8-EAB6-4465-971D-055EC6780C5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FA06A-49CA-486E-B74F-43409B2C9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46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FA06A-49CA-486E-B74F-43409B2C97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3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6D07-6E76-96D5-D132-B36407A6F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9C769-283F-BE69-5DCA-E8152026E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6634D-A949-EAD1-8804-EA9B546F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2476-8992-8B47-8165-CC3A00778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A2C0D-93FB-82B4-881D-A69B8F45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0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A186-79D1-812E-A634-06024DC7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7A723-4E7B-E0BF-C266-DFA5F88DA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68355-32F8-6052-67D8-A3CB85F8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0B1BA-42B7-735E-032A-C1DD4E4F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76C86-002D-06DB-1C43-2B547502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0768E-CD75-E1A8-78C1-05DDDFCA45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5A242-C3E5-D8C6-9757-8B85E1FA5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4D275-450B-58E4-81A0-C5B00183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16231-7660-29BE-2BD0-2ADD8712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EC5B5-DD9E-EDFE-47BC-FA4494D5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C838-EEFD-9FEB-544D-FAFC36DE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EE09-575E-5D08-9A95-FD4FC6533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F02DA-0B8D-1895-5483-FFD1192E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9FA32-E477-1024-879F-61776E91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188D6-0443-EE3A-C6B2-6B0D1DB3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5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A5ED-270D-C8CD-E463-84E77AEB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60DCD-A00F-06E7-56E9-BE9BE4710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95C17-E0AD-D4B5-96A2-5EC70E76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2C29-D752-FA04-7DF8-ABCB8430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D8276-2F92-148A-7ADC-FBE04CC1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70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2F30-798A-A49A-F376-43075049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CAA3-F656-D8ED-36C8-9FA60C7AD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9AF03-79CB-300F-B8D7-0FFA30423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F6513-30C5-5788-7D65-215F64F3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912F9-7B69-C47F-B65E-0E82CC94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93A7D-F225-430E-424D-56DEDB73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0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9B6E-2B51-81D5-8E3B-539E2C12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30D7-51C6-ED2E-561F-737AF12E3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3EC99-7D4E-4E10-545D-71242CD68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81042-4791-4799-88D8-C3147871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BD981-DBA1-212F-8D0E-3B49CA0DF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ADD607-B458-8653-F2D6-B3ED819D5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B293F-936D-D42B-6DA7-84D4E055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1C4A2-44D1-CE6F-FCFF-CF0C67B4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DEE8-E99C-52B7-1FBB-1BF709D5B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F8726-76DB-F2C0-5220-7BE161EF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A539D8-7DCE-578A-65FE-6C059E5A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DCF9E-A220-238E-81FD-27FEF722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1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37F9B-69C7-B46B-5B3F-2B27BAE1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D02A0-AEB5-36AC-1543-5C98EED9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71982-A423-34B2-3505-9BACF2F8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7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904B-C7C6-67F3-30F7-B73BA072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4879-05CE-6E66-8F9F-CB8AB1A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56098-DF00-73D2-251C-9A479FDE9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0A8F1-1BA7-51A7-7944-A7F1B77A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79E95-0301-C511-E50F-CC5466A1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5891D-8C78-3489-3D2D-8FC070C2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3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0BE0-C788-53AE-A949-E1D90806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289A16-12EB-2DC5-469E-7A3359B11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F6473-5AB0-3895-C5F8-9794791F7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F38C7-CC84-4C9E-D3BB-4B312616D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45281-C83F-59DC-2E39-6FEE41039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75E33-4E3F-984D-0002-66776B13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7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D0F0C9-560E-0F1B-7CCA-239E4C18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46C5A-B199-F063-EBAA-BEFE8318A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BDC92-1014-B724-89F6-1F9D73F2F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D5124F-592A-4885-BD4B-E1D73315EAFD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EE490-9250-1668-F5DF-D7C7C959F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78D7-A6FC-0612-824B-137B7ADE0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89AA11-BE18-44DD-A0EA-17DFA05E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microsoft.com/office/2007/relationships/hdphoto" Target="../media/hdphoto2.wdp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DFEA540B-39B3-B0B9-C6A5-6947CFD941CF}"/>
              </a:ext>
            </a:extLst>
          </p:cNvPr>
          <p:cNvSpPr txBox="1"/>
          <p:nvPr/>
        </p:nvSpPr>
        <p:spPr>
          <a:xfrm>
            <a:off x="7988750" y="2587194"/>
            <a:ext cx="4203250" cy="309181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SocketBurners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 err="1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Aashir</a:t>
            </a:r>
            <a:r>
              <a:rPr lang="en-US" sz="16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MRM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220004M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6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Muftee MMM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220399B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6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Munavvar MAA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220405T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6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Nadha MI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220409J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3D1521DA-B595-AB94-A16F-48F9F0ACEA29}"/>
              </a:ext>
            </a:extLst>
          </p:cNvPr>
          <p:cNvSpPr txBox="1"/>
          <p:nvPr/>
        </p:nvSpPr>
        <p:spPr>
          <a:xfrm>
            <a:off x="4804410" y="6297139"/>
            <a:ext cx="2583180" cy="2857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EN1190 – Engineering Design Project</a:t>
            </a:r>
            <a:endParaRPr lang="en-US" sz="11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63AB501-6EA2-5A8F-10B6-C654C46EE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75" y="3190369"/>
            <a:ext cx="7908290" cy="209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600" kern="100">
                <a:solidFill>
                  <a:srgbClr val="FFFFFF"/>
                </a:solidFill>
                <a:effectLst/>
                <a:latin typeface="Varino Normal" pitchFamily="2" charset="0"/>
                <a:ea typeface="Microsoft YaHei UI Light" panose="020B0502040204020203" pitchFamily="34" charset="-122"/>
                <a:cs typeface="Times New Roman" panose="02020603050405020304" pitchFamily="18" charset="0"/>
              </a:rPr>
              <a:t>Eco</a:t>
            </a:r>
            <a:r>
              <a:rPr lang="en-US" sz="5400" kern="100">
                <a:solidFill>
                  <a:srgbClr val="FFFFFF"/>
                </a:solidFill>
                <a:effectLst/>
                <a:latin typeface="Dune Rise" panose="02000503000000000000" pitchFamily="2" charset="0"/>
                <a:ea typeface="Microsoft YaHei UI Light" panose="020B0502040204020203" pitchFamily="34" charset="-122"/>
                <a:cs typeface="Times New Roman" panose="02020603050405020304" pitchFamily="18" charset="0"/>
              </a:rPr>
              <a:t>Sync</a:t>
            </a:r>
            <a:endParaRPr lang="en-US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“Enhancing Comfort, Conserving Power, Innovating the Future”  </a:t>
            </a:r>
            <a:endParaRPr lang="en-US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Intelligent AC Temperature Regulator</a:t>
            </a:r>
            <a:endParaRPr lang="en-US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8565C0-6EF2-B11C-17B3-2601C9396E96}"/>
              </a:ext>
            </a:extLst>
          </p:cNvPr>
          <p:cNvGrpSpPr/>
          <p:nvPr/>
        </p:nvGrpSpPr>
        <p:grpSpPr>
          <a:xfrm>
            <a:off x="2654608" y="1119763"/>
            <a:ext cx="2643425" cy="1792003"/>
            <a:chOff x="759249" y="2138680"/>
            <a:chExt cx="2089785" cy="141668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0FCE55E-6717-DD6E-F288-D6836501C323}"/>
                </a:ext>
              </a:extLst>
            </p:cNvPr>
            <p:cNvSpPr>
              <a:spLocks/>
            </p:cNvSpPr>
            <p:nvPr/>
          </p:nvSpPr>
          <p:spPr bwMode="auto">
            <a:xfrm rot="10163767">
              <a:off x="902759" y="2449195"/>
              <a:ext cx="1141095" cy="614680"/>
            </a:xfrm>
            <a:custGeom>
              <a:avLst/>
              <a:gdLst>
                <a:gd name="T0" fmla="*/ 318086 w 272415"/>
                <a:gd name="T1" fmla="*/ 254854 h 147286"/>
                <a:gd name="T2" fmla="*/ 110473 w 272415"/>
                <a:gd name="T3" fmla="*/ 76076 h 147286"/>
                <a:gd name="T4" fmla="*/ 110473 w 272415"/>
                <a:gd name="T5" fmla="*/ 76076 h 147286"/>
                <a:gd name="T6" fmla="*/ 110473 w 272415"/>
                <a:gd name="T7" fmla="*/ 76076 h 147286"/>
                <a:gd name="T8" fmla="*/ 152376 w 272415"/>
                <a:gd name="T9" fmla="*/ 117918 h 147286"/>
                <a:gd name="T10" fmla="*/ 179042 w 272415"/>
                <a:gd name="T11" fmla="*/ 91291 h 147286"/>
                <a:gd name="T12" fmla="*/ 89522 w 272415"/>
                <a:gd name="T13" fmla="*/ 0 h 147286"/>
                <a:gd name="T14" fmla="*/ 0 w 272415"/>
                <a:gd name="T15" fmla="*/ 89390 h 147286"/>
                <a:gd name="T16" fmla="*/ 26666 w 272415"/>
                <a:gd name="T17" fmla="*/ 116017 h 147286"/>
                <a:gd name="T18" fmla="*/ 70475 w 272415"/>
                <a:gd name="T19" fmla="*/ 72272 h 147286"/>
                <a:gd name="T20" fmla="*/ 70475 w 272415"/>
                <a:gd name="T21" fmla="*/ 72272 h 147286"/>
                <a:gd name="T22" fmla="*/ 70475 w 272415"/>
                <a:gd name="T23" fmla="*/ 72272 h 147286"/>
                <a:gd name="T24" fmla="*/ 342847 w 272415"/>
                <a:gd name="T25" fmla="*/ 292892 h 147286"/>
                <a:gd name="T26" fmla="*/ 544745 w 272415"/>
                <a:gd name="T27" fmla="*/ 146447 h 147286"/>
                <a:gd name="T28" fmla="*/ 510460 w 272415"/>
                <a:gd name="T29" fmla="*/ 131232 h 147286"/>
                <a:gd name="T30" fmla="*/ 318086 w 272415"/>
                <a:gd name="T31" fmla="*/ 254854 h 1472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72415" h="147286">
                  <a:moveTo>
                    <a:pt x="159068" y="127635"/>
                  </a:moveTo>
                  <a:cubicBezTo>
                    <a:pt x="106680" y="127635"/>
                    <a:pt x="62865" y="89535"/>
                    <a:pt x="55245" y="38100"/>
                  </a:cubicBezTo>
                  <a:cubicBezTo>
                    <a:pt x="55245" y="38100"/>
                    <a:pt x="55245" y="38100"/>
                    <a:pt x="55245" y="38100"/>
                  </a:cubicBezTo>
                  <a:cubicBezTo>
                    <a:pt x="55245" y="38100"/>
                    <a:pt x="55245" y="38100"/>
                    <a:pt x="55245" y="38100"/>
                  </a:cubicBezTo>
                  <a:lnTo>
                    <a:pt x="76200" y="59055"/>
                  </a:lnTo>
                  <a:lnTo>
                    <a:pt x="89535" y="45720"/>
                  </a:lnTo>
                  <a:lnTo>
                    <a:pt x="44768" y="0"/>
                  </a:lnTo>
                  <a:lnTo>
                    <a:pt x="0" y="44768"/>
                  </a:lnTo>
                  <a:lnTo>
                    <a:pt x="13335" y="58103"/>
                  </a:lnTo>
                  <a:lnTo>
                    <a:pt x="35243" y="36195"/>
                  </a:lnTo>
                  <a:cubicBezTo>
                    <a:pt x="35243" y="36195"/>
                    <a:pt x="35243" y="36195"/>
                    <a:pt x="35243" y="36195"/>
                  </a:cubicBezTo>
                  <a:cubicBezTo>
                    <a:pt x="35243" y="36195"/>
                    <a:pt x="35243" y="36195"/>
                    <a:pt x="35243" y="36195"/>
                  </a:cubicBezTo>
                  <a:cubicBezTo>
                    <a:pt x="42863" y="103823"/>
                    <a:pt x="102870" y="153352"/>
                    <a:pt x="171450" y="146685"/>
                  </a:cubicBezTo>
                  <a:cubicBezTo>
                    <a:pt x="216218" y="141923"/>
                    <a:pt x="254318" y="114300"/>
                    <a:pt x="272415" y="73343"/>
                  </a:cubicBezTo>
                  <a:lnTo>
                    <a:pt x="255270" y="65723"/>
                  </a:lnTo>
                  <a:cubicBezTo>
                    <a:pt x="238125" y="102870"/>
                    <a:pt x="200978" y="127635"/>
                    <a:pt x="159068" y="1276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0B7EC95-A29E-136B-789B-194CBADC6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84" y="2138680"/>
              <a:ext cx="1127760" cy="1107440"/>
            </a:xfrm>
            <a:custGeom>
              <a:avLst/>
              <a:gdLst>
                <a:gd name="T0" fmla="*/ 3 w 848"/>
                <a:gd name="T1" fmla="*/ 205 h 834"/>
                <a:gd name="T2" fmla="*/ 85 w 848"/>
                <a:gd name="T3" fmla="*/ 343 h 834"/>
                <a:gd name="T4" fmla="*/ 132 w 848"/>
                <a:gd name="T5" fmla="*/ 432 h 834"/>
                <a:gd name="T6" fmla="*/ 158 w 848"/>
                <a:gd name="T7" fmla="*/ 483 h 834"/>
                <a:gd name="T8" fmla="*/ 171 w 848"/>
                <a:gd name="T9" fmla="*/ 498 h 834"/>
                <a:gd name="T10" fmla="*/ 179 w 848"/>
                <a:gd name="T11" fmla="*/ 519 h 834"/>
                <a:gd name="T12" fmla="*/ 239 w 848"/>
                <a:gd name="T13" fmla="*/ 600 h 834"/>
                <a:gd name="T14" fmla="*/ 313 w 848"/>
                <a:gd name="T15" fmla="*/ 670 h 834"/>
                <a:gd name="T16" fmla="*/ 402 w 848"/>
                <a:gd name="T17" fmla="*/ 741 h 834"/>
                <a:gd name="T18" fmla="*/ 560 w 848"/>
                <a:gd name="T19" fmla="*/ 813 h 834"/>
                <a:gd name="T20" fmla="*/ 656 w 848"/>
                <a:gd name="T21" fmla="*/ 832 h 834"/>
                <a:gd name="T22" fmla="*/ 787 w 848"/>
                <a:gd name="T23" fmla="*/ 794 h 834"/>
                <a:gd name="T24" fmla="*/ 807 w 848"/>
                <a:gd name="T25" fmla="*/ 753 h 834"/>
                <a:gd name="T26" fmla="*/ 824 w 848"/>
                <a:gd name="T27" fmla="*/ 662 h 834"/>
                <a:gd name="T28" fmla="*/ 841 w 848"/>
                <a:gd name="T29" fmla="*/ 556 h 834"/>
                <a:gd name="T30" fmla="*/ 813 w 848"/>
                <a:gd name="T31" fmla="*/ 368 h 834"/>
                <a:gd name="T32" fmla="*/ 796 w 848"/>
                <a:gd name="T33" fmla="*/ 324 h 834"/>
                <a:gd name="T34" fmla="*/ 713 w 848"/>
                <a:gd name="T35" fmla="*/ 183 h 834"/>
                <a:gd name="T36" fmla="*/ 411 w 848"/>
                <a:gd name="T37" fmla="*/ 22 h 834"/>
                <a:gd name="T38" fmla="*/ 200 w 848"/>
                <a:gd name="T39" fmla="*/ 15 h 834"/>
                <a:gd name="T40" fmla="*/ 54 w 848"/>
                <a:gd name="T41" fmla="*/ 30 h 834"/>
                <a:gd name="T42" fmla="*/ 28 w 848"/>
                <a:gd name="T43" fmla="*/ 56 h 834"/>
                <a:gd name="T44" fmla="*/ 9 w 848"/>
                <a:gd name="T45" fmla="*/ 83 h 834"/>
                <a:gd name="T46" fmla="*/ 0 w 848"/>
                <a:gd name="T47" fmla="*/ 245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8" h="834">
                  <a:moveTo>
                    <a:pt x="3" y="205"/>
                  </a:moveTo>
                  <a:cubicBezTo>
                    <a:pt x="24" y="255"/>
                    <a:pt x="57" y="296"/>
                    <a:pt x="85" y="343"/>
                  </a:cubicBezTo>
                  <a:cubicBezTo>
                    <a:pt x="102" y="372"/>
                    <a:pt x="115" y="404"/>
                    <a:pt x="132" y="432"/>
                  </a:cubicBezTo>
                  <a:cubicBezTo>
                    <a:pt x="135" y="449"/>
                    <a:pt x="146" y="470"/>
                    <a:pt x="158" y="483"/>
                  </a:cubicBezTo>
                  <a:cubicBezTo>
                    <a:pt x="173" y="516"/>
                    <a:pt x="149" y="467"/>
                    <a:pt x="171" y="498"/>
                  </a:cubicBezTo>
                  <a:cubicBezTo>
                    <a:pt x="178" y="508"/>
                    <a:pt x="175" y="511"/>
                    <a:pt x="179" y="519"/>
                  </a:cubicBezTo>
                  <a:cubicBezTo>
                    <a:pt x="189" y="540"/>
                    <a:pt x="218" y="591"/>
                    <a:pt x="239" y="600"/>
                  </a:cubicBezTo>
                  <a:cubicBezTo>
                    <a:pt x="255" y="629"/>
                    <a:pt x="284" y="654"/>
                    <a:pt x="313" y="670"/>
                  </a:cubicBezTo>
                  <a:cubicBezTo>
                    <a:pt x="338" y="700"/>
                    <a:pt x="371" y="718"/>
                    <a:pt x="402" y="741"/>
                  </a:cubicBezTo>
                  <a:cubicBezTo>
                    <a:pt x="453" y="778"/>
                    <a:pt x="494" y="805"/>
                    <a:pt x="560" y="813"/>
                  </a:cubicBezTo>
                  <a:cubicBezTo>
                    <a:pt x="595" y="824"/>
                    <a:pt x="619" y="830"/>
                    <a:pt x="656" y="832"/>
                  </a:cubicBezTo>
                  <a:cubicBezTo>
                    <a:pt x="737" y="830"/>
                    <a:pt x="734" y="834"/>
                    <a:pt x="787" y="794"/>
                  </a:cubicBezTo>
                  <a:cubicBezTo>
                    <a:pt x="794" y="780"/>
                    <a:pt x="801" y="767"/>
                    <a:pt x="807" y="753"/>
                  </a:cubicBezTo>
                  <a:cubicBezTo>
                    <a:pt x="810" y="723"/>
                    <a:pt x="818" y="692"/>
                    <a:pt x="824" y="662"/>
                  </a:cubicBezTo>
                  <a:cubicBezTo>
                    <a:pt x="827" y="626"/>
                    <a:pt x="833" y="591"/>
                    <a:pt x="841" y="556"/>
                  </a:cubicBezTo>
                  <a:cubicBezTo>
                    <a:pt x="848" y="487"/>
                    <a:pt x="846" y="429"/>
                    <a:pt x="813" y="368"/>
                  </a:cubicBezTo>
                  <a:cubicBezTo>
                    <a:pt x="810" y="353"/>
                    <a:pt x="802" y="339"/>
                    <a:pt x="796" y="324"/>
                  </a:cubicBezTo>
                  <a:cubicBezTo>
                    <a:pt x="787" y="265"/>
                    <a:pt x="754" y="225"/>
                    <a:pt x="713" y="183"/>
                  </a:cubicBezTo>
                  <a:cubicBezTo>
                    <a:pt x="628" y="96"/>
                    <a:pt x="531" y="42"/>
                    <a:pt x="411" y="22"/>
                  </a:cubicBezTo>
                  <a:cubicBezTo>
                    <a:pt x="357" y="0"/>
                    <a:pt x="236" y="15"/>
                    <a:pt x="200" y="15"/>
                  </a:cubicBezTo>
                  <a:cubicBezTo>
                    <a:pt x="160" y="18"/>
                    <a:pt x="98" y="15"/>
                    <a:pt x="54" y="30"/>
                  </a:cubicBezTo>
                  <a:cubicBezTo>
                    <a:pt x="45" y="37"/>
                    <a:pt x="34" y="48"/>
                    <a:pt x="28" y="56"/>
                  </a:cubicBezTo>
                  <a:cubicBezTo>
                    <a:pt x="21" y="65"/>
                    <a:pt x="9" y="83"/>
                    <a:pt x="9" y="83"/>
                  </a:cubicBezTo>
                  <a:cubicBezTo>
                    <a:pt x="0" y="122"/>
                    <a:pt x="0" y="305"/>
                    <a:pt x="0" y="245"/>
                  </a:cubicBezTo>
                </a:path>
              </a:pathLst>
            </a:custGeom>
            <a:solidFill>
              <a:srgbClr val="20493C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A00E37-D553-1978-657F-50249EA9D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49" y="2940685"/>
              <a:ext cx="1141095" cy="614680"/>
            </a:xfrm>
            <a:custGeom>
              <a:avLst/>
              <a:gdLst>
                <a:gd name="T0" fmla="*/ 318086 w 272415"/>
                <a:gd name="T1" fmla="*/ 254854 h 147286"/>
                <a:gd name="T2" fmla="*/ 110473 w 272415"/>
                <a:gd name="T3" fmla="*/ 76076 h 147286"/>
                <a:gd name="T4" fmla="*/ 110473 w 272415"/>
                <a:gd name="T5" fmla="*/ 76076 h 147286"/>
                <a:gd name="T6" fmla="*/ 110473 w 272415"/>
                <a:gd name="T7" fmla="*/ 76076 h 147286"/>
                <a:gd name="T8" fmla="*/ 152376 w 272415"/>
                <a:gd name="T9" fmla="*/ 117918 h 147286"/>
                <a:gd name="T10" fmla="*/ 179042 w 272415"/>
                <a:gd name="T11" fmla="*/ 91291 h 147286"/>
                <a:gd name="T12" fmla="*/ 89522 w 272415"/>
                <a:gd name="T13" fmla="*/ 0 h 147286"/>
                <a:gd name="T14" fmla="*/ 0 w 272415"/>
                <a:gd name="T15" fmla="*/ 89390 h 147286"/>
                <a:gd name="T16" fmla="*/ 26666 w 272415"/>
                <a:gd name="T17" fmla="*/ 116017 h 147286"/>
                <a:gd name="T18" fmla="*/ 70475 w 272415"/>
                <a:gd name="T19" fmla="*/ 72272 h 147286"/>
                <a:gd name="T20" fmla="*/ 70475 w 272415"/>
                <a:gd name="T21" fmla="*/ 72272 h 147286"/>
                <a:gd name="T22" fmla="*/ 70475 w 272415"/>
                <a:gd name="T23" fmla="*/ 72272 h 147286"/>
                <a:gd name="T24" fmla="*/ 342847 w 272415"/>
                <a:gd name="T25" fmla="*/ 292892 h 147286"/>
                <a:gd name="T26" fmla="*/ 544745 w 272415"/>
                <a:gd name="T27" fmla="*/ 146447 h 147286"/>
                <a:gd name="T28" fmla="*/ 510460 w 272415"/>
                <a:gd name="T29" fmla="*/ 131232 h 147286"/>
                <a:gd name="T30" fmla="*/ 318086 w 272415"/>
                <a:gd name="T31" fmla="*/ 254854 h 1472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72415" h="147286">
                  <a:moveTo>
                    <a:pt x="159068" y="127635"/>
                  </a:moveTo>
                  <a:cubicBezTo>
                    <a:pt x="106680" y="127635"/>
                    <a:pt x="62865" y="89535"/>
                    <a:pt x="55245" y="38100"/>
                  </a:cubicBezTo>
                  <a:cubicBezTo>
                    <a:pt x="55245" y="38100"/>
                    <a:pt x="55245" y="38100"/>
                    <a:pt x="55245" y="38100"/>
                  </a:cubicBezTo>
                  <a:cubicBezTo>
                    <a:pt x="55245" y="38100"/>
                    <a:pt x="55245" y="38100"/>
                    <a:pt x="55245" y="38100"/>
                  </a:cubicBezTo>
                  <a:lnTo>
                    <a:pt x="76200" y="59055"/>
                  </a:lnTo>
                  <a:lnTo>
                    <a:pt x="89535" y="45720"/>
                  </a:lnTo>
                  <a:lnTo>
                    <a:pt x="44768" y="0"/>
                  </a:lnTo>
                  <a:lnTo>
                    <a:pt x="0" y="44768"/>
                  </a:lnTo>
                  <a:lnTo>
                    <a:pt x="13335" y="58103"/>
                  </a:lnTo>
                  <a:lnTo>
                    <a:pt x="35243" y="36195"/>
                  </a:lnTo>
                  <a:cubicBezTo>
                    <a:pt x="35243" y="36195"/>
                    <a:pt x="35243" y="36195"/>
                    <a:pt x="35243" y="36195"/>
                  </a:cubicBezTo>
                  <a:cubicBezTo>
                    <a:pt x="35243" y="36195"/>
                    <a:pt x="35243" y="36195"/>
                    <a:pt x="35243" y="36195"/>
                  </a:cubicBezTo>
                  <a:cubicBezTo>
                    <a:pt x="42863" y="103823"/>
                    <a:pt x="102870" y="153352"/>
                    <a:pt x="171450" y="146685"/>
                  </a:cubicBezTo>
                  <a:cubicBezTo>
                    <a:pt x="216218" y="141923"/>
                    <a:pt x="254318" y="114300"/>
                    <a:pt x="272415" y="73343"/>
                  </a:cubicBezTo>
                  <a:lnTo>
                    <a:pt x="255270" y="65723"/>
                  </a:lnTo>
                  <a:cubicBezTo>
                    <a:pt x="238125" y="102870"/>
                    <a:pt x="200978" y="127635"/>
                    <a:pt x="159068" y="1276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DDBDB00-1794-F48A-7F26-2F8168146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349" y="3014980"/>
              <a:ext cx="917575" cy="358140"/>
            </a:xfrm>
            <a:custGeom>
              <a:avLst/>
              <a:gdLst>
                <a:gd name="T0" fmla="*/ 352425 w 438157"/>
                <a:gd name="T1" fmla="*/ 0 h 171465"/>
                <a:gd name="T2" fmla="*/ 350072 w 438157"/>
                <a:gd name="T3" fmla="*/ 238 h 171465"/>
                <a:gd name="T4" fmla="*/ 347710 w 438157"/>
                <a:gd name="T5" fmla="*/ 0 h 171465"/>
                <a:gd name="T6" fmla="*/ 28575 w 438157"/>
                <a:gd name="T7" fmla="*/ 0 h 171465"/>
                <a:gd name="T8" fmla="*/ 0 w 438157"/>
                <a:gd name="T9" fmla="*/ 28575 h 171465"/>
                <a:gd name="T10" fmla="*/ 28575 w 438157"/>
                <a:gd name="T11" fmla="*/ 57150 h 171465"/>
                <a:gd name="T12" fmla="*/ 347710 w 438157"/>
                <a:gd name="T13" fmla="*/ 57150 h 171465"/>
                <a:gd name="T14" fmla="*/ 350063 w 438157"/>
                <a:gd name="T15" fmla="*/ 56912 h 171465"/>
                <a:gd name="T16" fmla="*/ 352425 w 438157"/>
                <a:gd name="T17" fmla="*/ 57150 h 171465"/>
                <a:gd name="T18" fmla="*/ 380983 w 438157"/>
                <a:gd name="T19" fmla="*/ 85742 h 171465"/>
                <a:gd name="T20" fmla="*/ 352391 w 438157"/>
                <a:gd name="T21" fmla="*/ 114300 h 171465"/>
                <a:gd name="T22" fmla="*/ 327403 w 438157"/>
                <a:gd name="T23" fmla="*/ 99555 h 171465"/>
                <a:gd name="T24" fmla="*/ 288743 w 438157"/>
                <a:gd name="T25" fmla="*/ 87789 h 171465"/>
                <a:gd name="T26" fmla="*/ 276977 w 438157"/>
                <a:gd name="T27" fmla="*/ 126450 h 171465"/>
                <a:gd name="T28" fmla="*/ 277444 w 438157"/>
                <a:gd name="T29" fmla="*/ 127292 h 171465"/>
                <a:gd name="T30" fmla="*/ 393985 w 438157"/>
                <a:gd name="T31" fmla="*/ 160698 h 171465"/>
                <a:gd name="T32" fmla="*/ 427391 w 438157"/>
                <a:gd name="T33" fmla="*/ 44158 h 171465"/>
                <a:gd name="T34" fmla="*/ 352425 w 438157"/>
                <a:gd name="T35" fmla="*/ 0 h 1714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8157" h="171465">
                  <a:moveTo>
                    <a:pt x="352425" y="0"/>
                  </a:moveTo>
                  <a:cubicBezTo>
                    <a:pt x="351615" y="0"/>
                    <a:pt x="350863" y="171"/>
                    <a:pt x="350072" y="238"/>
                  </a:cubicBezTo>
                  <a:cubicBezTo>
                    <a:pt x="349282" y="305"/>
                    <a:pt x="348520" y="0"/>
                    <a:pt x="347710" y="0"/>
                  </a:cubicBez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347710" y="57150"/>
                  </a:lnTo>
                  <a:cubicBezTo>
                    <a:pt x="348520" y="57150"/>
                    <a:pt x="349272" y="56979"/>
                    <a:pt x="350063" y="56912"/>
                  </a:cubicBezTo>
                  <a:cubicBezTo>
                    <a:pt x="350853" y="56845"/>
                    <a:pt x="351606" y="57150"/>
                    <a:pt x="352425" y="57150"/>
                  </a:cubicBezTo>
                  <a:cubicBezTo>
                    <a:pt x="368207" y="57160"/>
                    <a:pt x="380992" y="69960"/>
                    <a:pt x="380983" y="85742"/>
                  </a:cubicBezTo>
                  <a:cubicBezTo>
                    <a:pt x="380973" y="101523"/>
                    <a:pt x="368173" y="114310"/>
                    <a:pt x="352391" y="114300"/>
                  </a:cubicBezTo>
                  <a:cubicBezTo>
                    <a:pt x="342000" y="114293"/>
                    <a:pt x="332432" y="108648"/>
                    <a:pt x="327403" y="99555"/>
                  </a:cubicBezTo>
                  <a:cubicBezTo>
                    <a:pt x="319976" y="85631"/>
                    <a:pt x="302667" y="80362"/>
                    <a:pt x="288743" y="87789"/>
                  </a:cubicBezTo>
                  <a:cubicBezTo>
                    <a:pt x="274817" y="95216"/>
                    <a:pt x="269550" y="112525"/>
                    <a:pt x="276977" y="126450"/>
                  </a:cubicBezTo>
                  <a:cubicBezTo>
                    <a:pt x="277128" y="126733"/>
                    <a:pt x="277283" y="127014"/>
                    <a:pt x="277444" y="127292"/>
                  </a:cubicBezTo>
                  <a:cubicBezTo>
                    <a:pt x="300401" y="168698"/>
                    <a:pt x="352577" y="183654"/>
                    <a:pt x="393985" y="160698"/>
                  </a:cubicBezTo>
                  <a:cubicBezTo>
                    <a:pt x="435391" y="137741"/>
                    <a:pt x="450347" y="85564"/>
                    <a:pt x="427391" y="44158"/>
                  </a:cubicBezTo>
                  <a:cubicBezTo>
                    <a:pt x="412283" y="16910"/>
                    <a:pt x="383581" y="3"/>
                    <a:pt x="3524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498D4A-DA3F-68E8-C3BC-FB1B33B5F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654" y="2216785"/>
              <a:ext cx="837565" cy="438150"/>
            </a:xfrm>
            <a:custGeom>
              <a:avLst/>
              <a:gdLst>
                <a:gd name="T0" fmla="*/ 28575 w 400036"/>
                <a:gd name="T1" fmla="*/ 209550 h 209550"/>
                <a:gd name="T2" fmla="*/ 295275 w 400036"/>
                <a:gd name="T3" fmla="*/ 209550 h 209550"/>
                <a:gd name="T4" fmla="*/ 400037 w 400036"/>
                <a:gd name="T5" fmla="*/ 104762 h 209550"/>
                <a:gd name="T6" fmla="*/ 295248 w 400036"/>
                <a:gd name="T7" fmla="*/ 0 h 209550"/>
                <a:gd name="T8" fmla="*/ 191357 w 400036"/>
                <a:gd name="T9" fmla="*/ 91297 h 209550"/>
                <a:gd name="T10" fmla="*/ 216056 w 400036"/>
                <a:gd name="T11" fmla="*/ 123292 h 209550"/>
                <a:gd name="T12" fmla="*/ 248050 w 400036"/>
                <a:gd name="T13" fmla="*/ 98593 h 209550"/>
                <a:gd name="T14" fmla="*/ 301454 w 400036"/>
                <a:gd name="T15" fmla="*/ 57553 h 209550"/>
                <a:gd name="T16" fmla="*/ 342494 w 400036"/>
                <a:gd name="T17" fmla="*/ 110957 h 209550"/>
                <a:gd name="T18" fmla="*/ 295275 w 400036"/>
                <a:gd name="T19" fmla="*/ 152400 h 209550"/>
                <a:gd name="T20" fmla="*/ 28575 w 400036"/>
                <a:gd name="T21" fmla="*/ 152400 h 209550"/>
                <a:gd name="T22" fmla="*/ 0 w 400036"/>
                <a:gd name="T23" fmla="*/ 180975 h 209550"/>
                <a:gd name="T24" fmla="*/ 28575 w 400036"/>
                <a:gd name="T25" fmla="*/ 209550 h 2095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00036" h="209550">
                  <a:moveTo>
                    <a:pt x="28575" y="209550"/>
                  </a:moveTo>
                  <a:lnTo>
                    <a:pt x="295275" y="209550"/>
                  </a:lnTo>
                  <a:cubicBezTo>
                    <a:pt x="353140" y="209542"/>
                    <a:pt x="400044" y="162627"/>
                    <a:pt x="400037" y="104762"/>
                  </a:cubicBezTo>
                  <a:cubicBezTo>
                    <a:pt x="400029" y="46896"/>
                    <a:pt x="353115" y="-8"/>
                    <a:pt x="295248" y="0"/>
                  </a:cubicBezTo>
                  <a:cubicBezTo>
                    <a:pt x="242598" y="7"/>
                    <a:pt x="198131" y="39084"/>
                    <a:pt x="191357" y="91297"/>
                  </a:cubicBezTo>
                  <a:cubicBezTo>
                    <a:pt x="189343" y="106952"/>
                    <a:pt x="200400" y="121277"/>
                    <a:pt x="216056" y="123292"/>
                  </a:cubicBezTo>
                  <a:cubicBezTo>
                    <a:pt x="231711" y="125306"/>
                    <a:pt x="246036" y="114249"/>
                    <a:pt x="248050" y="98593"/>
                  </a:cubicBezTo>
                  <a:cubicBezTo>
                    <a:pt x="251464" y="72513"/>
                    <a:pt x="275373" y="54139"/>
                    <a:pt x="301454" y="57553"/>
                  </a:cubicBezTo>
                  <a:cubicBezTo>
                    <a:pt x="327534" y="60967"/>
                    <a:pt x="345908" y="84876"/>
                    <a:pt x="342494" y="110957"/>
                  </a:cubicBezTo>
                  <a:cubicBezTo>
                    <a:pt x="339390" y="134666"/>
                    <a:pt x="319187" y="152398"/>
                    <a:pt x="295275" y="152400"/>
                  </a:cubicBezTo>
                  <a:lnTo>
                    <a:pt x="28575" y="152400"/>
                  </a:lnTo>
                  <a:cubicBezTo>
                    <a:pt x="12793" y="152400"/>
                    <a:pt x="0" y="165193"/>
                    <a:pt x="0" y="180975"/>
                  </a:cubicBezTo>
                  <a:cubicBezTo>
                    <a:pt x="0" y="196757"/>
                    <a:pt x="12793" y="209550"/>
                    <a:pt x="28575" y="2095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29A83EC-5283-8C82-EE03-EB2187755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269" y="2298065"/>
              <a:ext cx="1675765" cy="597535"/>
            </a:xfrm>
            <a:custGeom>
              <a:avLst/>
              <a:gdLst>
                <a:gd name="T0" fmla="*/ 657225 w 800100"/>
                <a:gd name="T1" fmla="*/ 0 h 285750"/>
                <a:gd name="T2" fmla="*/ 514350 w 800100"/>
                <a:gd name="T3" fmla="*/ 143104 h 285750"/>
                <a:gd name="T4" fmla="*/ 518827 w 800100"/>
                <a:gd name="T5" fmla="*/ 178489 h 285750"/>
                <a:gd name="T6" fmla="*/ 553612 w 800100"/>
                <a:gd name="T7" fmla="*/ 199063 h 285750"/>
                <a:gd name="T8" fmla="*/ 574186 w 800100"/>
                <a:gd name="T9" fmla="*/ 164278 h 285750"/>
                <a:gd name="T10" fmla="*/ 635794 w 800100"/>
                <a:gd name="T11" fmla="*/ 59865 h 285750"/>
                <a:gd name="T12" fmla="*/ 740207 w 800100"/>
                <a:gd name="T13" fmla="*/ 121472 h 285750"/>
                <a:gd name="T14" fmla="*/ 678599 w 800100"/>
                <a:gd name="T15" fmla="*/ 225885 h 285750"/>
                <a:gd name="T16" fmla="*/ 657225 w 800100"/>
                <a:gd name="T17" fmla="*/ 228600 h 285750"/>
                <a:gd name="T18" fmla="*/ 28575 w 800100"/>
                <a:gd name="T19" fmla="*/ 228600 h 285750"/>
                <a:gd name="T20" fmla="*/ 0 w 800100"/>
                <a:gd name="T21" fmla="*/ 257175 h 285750"/>
                <a:gd name="T22" fmla="*/ 28575 w 800100"/>
                <a:gd name="T23" fmla="*/ 285750 h 285750"/>
                <a:gd name="T24" fmla="*/ 657225 w 800100"/>
                <a:gd name="T25" fmla="*/ 285750 h 285750"/>
                <a:gd name="T26" fmla="*/ 800100 w 800100"/>
                <a:gd name="T27" fmla="*/ 142875 h 285750"/>
                <a:gd name="T28" fmla="*/ 657225 w 800100"/>
                <a:gd name="T29" fmla="*/ 0 h 2857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0100" h="285750">
                  <a:moveTo>
                    <a:pt x="657225" y="0"/>
                  </a:moveTo>
                  <a:cubicBezTo>
                    <a:pt x="578254" y="63"/>
                    <a:pt x="514287" y="64133"/>
                    <a:pt x="514350" y="143104"/>
                  </a:cubicBezTo>
                  <a:cubicBezTo>
                    <a:pt x="514360" y="155039"/>
                    <a:pt x="515864" y="166927"/>
                    <a:pt x="518827" y="178489"/>
                  </a:cubicBezTo>
                  <a:cubicBezTo>
                    <a:pt x="522751" y="193776"/>
                    <a:pt x="538325" y="202987"/>
                    <a:pt x="553612" y="199063"/>
                  </a:cubicBezTo>
                  <a:cubicBezTo>
                    <a:pt x="568899" y="195139"/>
                    <a:pt x="578110" y="179564"/>
                    <a:pt x="574186" y="164278"/>
                  </a:cubicBezTo>
                  <a:cubicBezTo>
                    <a:pt x="562366" y="118432"/>
                    <a:pt x="589948" y="71685"/>
                    <a:pt x="635794" y="59865"/>
                  </a:cubicBezTo>
                  <a:cubicBezTo>
                    <a:pt x="681639" y="48044"/>
                    <a:pt x="728386" y="75627"/>
                    <a:pt x="740207" y="121472"/>
                  </a:cubicBezTo>
                  <a:cubicBezTo>
                    <a:pt x="752027" y="167318"/>
                    <a:pt x="724444" y="214065"/>
                    <a:pt x="678599" y="225885"/>
                  </a:cubicBezTo>
                  <a:cubicBezTo>
                    <a:pt x="671617" y="227686"/>
                    <a:pt x="664435" y="228597"/>
                    <a:pt x="657225" y="228600"/>
                  </a:cubicBezTo>
                  <a:lnTo>
                    <a:pt x="28575" y="228600"/>
                  </a:lnTo>
                  <a:cubicBezTo>
                    <a:pt x="12794" y="228600"/>
                    <a:pt x="0" y="241393"/>
                    <a:pt x="0" y="257175"/>
                  </a:cubicBezTo>
                  <a:cubicBezTo>
                    <a:pt x="0" y="272957"/>
                    <a:pt x="12794" y="285750"/>
                    <a:pt x="28575" y="285750"/>
                  </a:cubicBezTo>
                  <a:lnTo>
                    <a:pt x="657225" y="285750"/>
                  </a:lnTo>
                  <a:cubicBezTo>
                    <a:pt x="736133" y="285750"/>
                    <a:pt x="800100" y="221783"/>
                    <a:pt x="800100" y="142875"/>
                  </a:cubicBezTo>
                  <a:cubicBezTo>
                    <a:pt x="800100" y="63967"/>
                    <a:pt x="736133" y="0"/>
                    <a:pt x="6572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Graphic 11" descr="Renewable Energy with solid fill">
            <a:extLst>
              <a:ext uri="{FF2B5EF4-FFF2-40B4-BE49-F238E27FC236}">
                <a16:creationId xmlns:a16="http://schemas.microsoft.com/office/drawing/2014/main" id="{47CB8CA6-5C39-DFCF-1D8E-8D30BB7C6BDA}"/>
              </a:ext>
            </a:extLst>
          </p:cNvPr>
          <p:cNvSpPr>
            <a:spLocks noChangeAspect="1"/>
          </p:cNvSpPr>
          <p:nvPr/>
        </p:nvSpPr>
        <p:spPr>
          <a:xfrm>
            <a:off x="9589905" y="1576463"/>
            <a:ext cx="874035" cy="874035"/>
          </a:xfrm>
          <a:custGeom>
            <a:avLst/>
            <a:gdLst>
              <a:gd name="connsiteX0" fmla="*/ 671222 w 672070"/>
              <a:gd name="connsiteY0" fmla="*/ 312052 h 672143"/>
              <a:gd name="connsiteX1" fmla="*/ 360031 w 672070"/>
              <a:gd name="connsiteY1" fmla="*/ 932 h 672143"/>
              <a:gd name="connsiteX2" fmla="*/ 107027 w 672070"/>
              <a:gd name="connsiteY2" fmla="*/ 90380 h 672143"/>
              <a:gd name="connsiteX3" fmla="*/ 89974 w 672070"/>
              <a:gd name="connsiteY3" fmla="*/ 564933 h 672143"/>
              <a:gd name="connsiteX4" fmla="*/ 163854 w 672070"/>
              <a:gd name="connsiteY4" fmla="*/ 624606 h 672143"/>
              <a:gd name="connsiteX5" fmla="*/ 313670 w 672070"/>
              <a:gd name="connsiteY5" fmla="*/ 586850 h 672143"/>
              <a:gd name="connsiteX6" fmla="*/ 329133 w 672070"/>
              <a:gd name="connsiteY6" fmla="*/ 530806 h 672143"/>
              <a:gd name="connsiteX7" fmla="*/ 336702 w 672070"/>
              <a:gd name="connsiteY7" fmla="*/ 461776 h 672143"/>
              <a:gd name="connsiteX8" fmla="*/ 434667 w 672070"/>
              <a:gd name="connsiteY8" fmla="*/ 399679 h 672143"/>
              <a:gd name="connsiteX9" fmla="*/ 434667 w 672070"/>
              <a:gd name="connsiteY9" fmla="*/ 399679 h 672143"/>
              <a:gd name="connsiteX10" fmla="*/ 392547 w 672070"/>
              <a:gd name="connsiteY10" fmla="*/ 129724 h 672143"/>
              <a:gd name="connsiteX11" fmla="*/ 265612 w 672070"/>
              <a:gd name="connsiteY11" fmla="*/ 237451 h 672143"/>
              <a:gd name="connsiteX12" fmla="*/ 225133 w 672070"/>
              <a:gd name="connsiteY12" fmla="*/ 403935 h 672143"/>
              <a:gd name="connsiteX13" fmla="*/ 225163 w 672070"/>
              <a:gd name="connsiteY13" fmla="*/ 403986 h 672143"/>
              <a:gd name="connsiteX14" fmla="*/ 261783 w 672070"/>
              <a:gd name="connsiteY14" fmla="*/ 441711 h 672143"/>
              <a:gd name="connsiteX15" fmla="*/ 314559 w 672070"/>
              <a:gd name="connsiteY15" fmla="*/ 294914 h 672143"/>
              <a:gd name="connsiteX16" fmla="*/ 329539 w 672070"/>
              <a:gd name="connsiteY16" fmla="*/ 290440 h 672143"/>
              <a:gd name="connsiteX17" fmla="*/ 334014 w 672070"/>
              <a:gd name="connsiteY17" fmla="*/ 305420 h 672143"/>
              <a:gd name="connsiteX18" fmla="*/ 316381 w 672070"/>
              <a:gd name="connsiteY18" fmla="*/ 344259 h 672143"/>
              <a:gd name="connsiteX19" fmla="*/ 282308 w 672070"/>
              <a:gd name="connsiteY19" fmla="*/ 463872 h 672143"/>
              <a:gd name="connsiteX20" fmla="*/ 280539 w 672070"/>
              <a:gd name="connsiteY20" fmla="*/ 474095 h 672143"/>
              <a:gd name="connsiteX21" fmla="*/ 280539 w 672070"/>
              <a:gd name="connsiteY21" fmla="*/ 474095 h 672143"/>
              <a:gd name="connsiteX22" fmla="*/ 277312 w 672070"/>
              <a:gd name="connsiteY22" fmla="*/ 514367 h 672143"/>
              <a:gd name="connsiteX23" fmla="*/ 277312 w 672070"/>
              <a:gd name="connsiteY23" fmla="*/ 514367 h 672143"/>
              <a:gd name="connsiteX24" fmla="*/ 247590 w 672070"/>
              <a:gd name="connsiteY24" fmla="*/ 579691 h 672143"/>
              <a:gd name="connsiteX25" fmla="*/ 191161 w 672070"/>
              <a:gd name="connsiteY25" fmla="*/ 579046 h 672143"/>
              <a:gd name="connsiteX26" fmla="*/ 92944 w 672070"/>
              <a:gd name="connsiteY26" fmla="*/ 191489 h 672143"/>
              <a:gd name="connsiteX27" fmla="*/ 143284 w 672070"/>
              <a:gd name="connsiteY27" fmla="*/ 129158 h 672143"/>
              <a:gd name="connsiteX28" fmla="*/ 356405 w 672070"/>
              <a:gd name="connsiteY28" fmla="*/ 53805 h 672143"/>
              <a:gd name="connsiteX29" fmla="*/ 618417 w 672070"/>
              <a:gd name="connsiteY29" fmla="*/ 355727 h 672143"/>
              <a:gd name="connsiteX30" fmla="*/ 596179 w 672070"/>
              <a:gd name="connsiteY30" fmla="*/ 447326 h 672143"/>
              <a:gd name="connsiteX31" fmla="*/ 474285 w 672070"/>
              <a:gd name="connsiteY31" fmla="*/ 462767 h 672143"/>
              <a:gd name="connsiteX32" fmla="*/ 426885 w 672070"/>
              <a:gd name="connsiteY32" fmla="*/ 510095 h 672143"/>
              <a:gd name="connsiteX33" fmla="*/ 450549 w 672070"/>
              <a:gd name="connsiteY33" fmla="*/ 533760 h 672143"/>
              <a:gd name="connsiteX34" fmla="*/ 412692 w 672070"/>
              <a:gd name="connsiteY34" fmla="*/ 571617 h 672143"/>
              <a:gd name="connsiteX35" fmla="*/ 413276 w 672070"/>
              <a:gd name="connsiteY35" fmla="*/ 600013 h 672143"/>
              <a:gd name="connsiteX36" fmla="*/ 441087 w 672070"/>
              <a:gd name="connsiteY36" fmla="*/ 600013 h 672143"/>
              <a:gd name="connsiteX37" fmla="*/ 478945 w 672070"/>
              <a:gd name="connsiteY37" fmla="*/ 562155 h 672143"/>
              <a:gd name="connsiteX38" fmla="*/ 516803 w 672070"/>
              <a:gd name="connsiteY38" fmla="*/ 600013 h 672143"/>
              <a:gd name="connsiteX39" fmla="*/ 478945 w 672070"/>
              <a:gd name="connsiteY39" fmla="*/ 637870 h 672143"/>
              <a:gd name="connsiteX40" fmla="*/ 478941 w 672070"/>
              <a:gd name="connsiteY40" fmla="*/ 666261 h 672143"/>
              <a:gd name="connsiteX41" fmla="*/ 507332 w 672070"/>
              <a:gd name="connsiteY41" fmla="*/ 666266 h 672143"/>
              <a:gd name="connsiteX42" fmla="*/ 545198 w 672070"/>
              <a:gd name="connsiteY42" fmla="*/ 628408 h 672143"/>
              <a:gd name="connsiteX43" fmla="*/ 568854 w 672070"/>
              <a:gd name="connsiteY43" fmla="*/ 652073 h 672143"/>
              <a:gd name="connsiteX44" fmla="*/ 616182 w 672070"/>
              <a:gd name="connsiteY44" fmla="*/ 604744 h 672143"/>
              <a:gd name="connsiteX45" fmla="*/ 635071 w 672070"/>
              <a:gd name="connsiteY45" fmla="*/ 489181 h 672143"/>
              <a:gd name="connsiteX46" fmla="*/ 671222 w 672070"/>
              <a:gd name="connsiteY46" fmla="*/ 312052 h 67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72070" h="672143">
                <a:moveTo>
                  <a:pt x="671222" y="312052"/>
                </a:moveTo>
                <a:cubicBezTo>
                  <a:pt x="658890" y="145573"/>
                  <a:pt x="526512" y="13226"/>
                  <a:pt x="360031" y="932"/>
                </a:cubicBezTo>
                <a:cubicBezTo>
                  <a:pt x="266885" y="-6046"/>
                  <a:pt x="175089" y="26408"/>
                  <a:pt x="107027" y="90380"/>
                </a:cubicBezTo>
                <a:cubicBezTo>
                  <a:pt x="-28726" y="216715"/>
                  <a:pt x="-36361" y="429179"/>
                  <a:pt x="89974" y="564933"/>
                </a:cubicBezTo>
                <a:cubicBezTo>
                  <a:pt x="111649" y="588223"/>
                  <a:pt x="136525" y="608316"/>
                  <a:pt x="163854" y="624606"/>
                </a:cubicBezTo>
                <a:cubicBezTo>
                  <a:pt x="215651" y="655551"/>
                  <a:pt x="282725" y="638647"/>
                  <a:pt x="313670" y="586850"/>
                </a:cubicBezTo>
                <a:cubicBezTo>
                  <a:pt x="323791" y="569908"/>
                  <a:pt x="329135" y="550541"/>
                  <a:pt x="329133" y="530806"/>
                </a:cubicBezTo>
                <a:cubicBezTo>
                  <a:pt x="329133" y="496052"/>
                  <a:pt x="330406" y="478419"/>
                  <a:pt x="336702" y="461776"/>
                </a:cubicBezTo>
                <a:cubicBezTo>
                  <a:pt x="377816" y="459157"/>
                  <a:pt x="414752" y="435744"/>
                  <a:pt x="434667" y="399679"/>
                </a:cubicBezTo>
                <a:lnTo>
                  <a:pt x="434667" y="399679"/>
                </a:lnTo>
                <a:cubicBezTo>
                  <a:pt x="487381" y="307595"/>
                  <a:pt x="447932" y="220587"/>
                  <a:pt x="392547" y="129724"/>
                </a:cubicBezTo>
                <a:cubicBezTo>
                  <a:pt x="392547" y="129724"/>
                  <a:pt x="321050" y="205917"/>
                  <a:pt x="265612" y="237451"/>
                </a:cubicBezTo>
                <a:cubicBezTo>
                  <a:pt x="208460" y="272247"/>
                  <a:pt x="190337" y="346783"/>
                  <a:pt x="225133" y="403935"/>
                </a:cubicBezTo>
                <a:cubicBezTo>
                  <a:pt x="225142" y="403952"/>
                  <a:pt x="225153" y="403969"/>
                  <a:pt x="225163" y="403986"/>
                </a:cubicBezTo>
                <a:cubicBezTo>
                  <a:pt x="234430" y="419114"/>
                  <a:pt x="246937" y="431999"/>
                  <a:pt x="261783" y="441711"/>
                </a:cubicBezTo>
                <a:cubicBezTo>
                  <a:pt x="273567" y="390881"/>
                  <a:pt x="291280" y="341612"/>
                  <a:pt x="314559" y="294914"/>
                </a:cubicBezTo>
                <a:cubicBezTo>
                  <a:pt x="317461" y="289542"/>
                  <a:pt x="324167" y="287538"/>
                  <a:pt x="329539" y="290440"/>
                </a:cubicBezTo>
                <a:cubicBezTo>
                  <a:pt x="334912" y="293341"/>
                  <a:pt x="336916" y="300048"/>
                  <a:pt x="334014" y="305420"/>
                </a:cubicBezTo>
                <a:cubicBezTo>
                  <a:pt x="333846" y="305730"/>
                  <a:pt x="326391" y="319728"/>
                  <a:pt x="316381" y="344259"/>
                </a:cubicBezTo>
                <a:cubicBezTo>
                  <a:pt x="301882" y="383167"/>
                  <a:pt x="290489" y="423163"/>
                  <a:pt x="282308" y="463872"/>
                </a:cubicBezTo>
                <a:cubicBezTo>
                  <a:pt x="282308" y="463978"/>
                  <a:pt x="281061" y="470849"/>
                  <a:pt x="280539" y="474095"/>
                </a:cubicBezTo>
                <a:lnTo>
                  <a:pt x="280539" y="474095"/>
                </a:lnTo>
                <a:cubicBezTo>
                  <a:pt x="278239" y="487392"/>
                  <a:pt x="277159" y="500873"/>
                  <a:pt x="277312" y="514367"/>
                </a:cubicBezTo>
                <a:lnTo>
                  <a:pt x="277312" y="514367"/>
                </a:lnTo>
                <a:cubicBezTo>
                  <a:pt x="277312" y="552728"/>
                  <a:pt x="265453" y="569566"/>
                  <a:pt x="247590" y="579691"/>
                </a:cubicBezTo>
                <a:cubicBezTo>
                  <a:pt x="230071" y="589789"/>
                  <a:pt x="208444" y="589542"/>
                  <a:pt x="191161" y="579046"/>
                </a:cubicBezTo>
                <a:cubicBezTo>
                  <a:pt x="57018" y="499147"/>
                  <a:pt x="13045" y="325631"/>
                  <a:pt x="92944" y="191489"/>
                </a:cubicBezTo>
                <a:cubicBezTo>
                  <a:pt x="106680" y="168427"/>
                  <a:pt x="123631" y="147439"/>
                  <a:pt x="143284" y="129158"/>
                </a:cubicBezTo>
                <a:cubicBezTo>
                  <a:pt x="200617" y="75269"/>
                  <a:pt x="277942" y="47930"/>
                  <a:pt x="356405" y="53805"/>
                </a:cubicBezTo>
                <a:cubicBezTo>
                  <a:pt x="512131" y="64826"/>
                  <a:pt x="629438" y="200001"/>
                  <a:pt x="618417" y="355727"/>
                </a:cubicBezTo>
                <a:cubicBezTo>
                  <a:pt x="616183" y="387289"/>
                  <a:pt x="608666" y="418253"/>
                  <a:pt x="596179" y="447326"/>
                </a:cubicBezTo>
                <a:cubicBezTo>
                  <a:pt x="556778" y="424084"/>
                  <a:pt x="506645" y="430434"/>
                  <a:pt x="474285" y="462767"/>
                </a:cubicBezTo>
                <a:lnTo>
                  <a:pt x="426885" y="510095"/>
                </a:lnTo>
                <a:lnTo>
                  <a:pt x="450549" y="533760"/>
                </a:lnTo>
                <a:lnTo>
                  <a:pt x="412692" y="571617"/>
                </a:lnTo>
                <a:cubicBezTo>
                  <a:pt x="405012" y="579620"/>
                  <a:pt x="405273" y="592332"/>
                  <a:pt x="413276" y="600013"/>
                </a:cubicBezTo>
                <a:cubicBezTo>
                  <a:pt x="421047" y="607470"/>
                  <a:pt x="433317" y="607470"/>
                  <a:pt x="441087" y="600013"/>
                </a:cubicBezTo>
                <a:lnTo>
                  <a:pt x="478945" y="562155"/>
                </a:lnTo>
                <a:lnTo>
                  <a:pt x="516803" y="600013"/>
                </a:lnTo>
                <a:lnTo>
                  <a:pt x="478945" y="637870"/>
                </a:lnTo>
                <a:cubicBezTo>
                  <a:pt x="471104" y="645709"/>
                  <a:pt x="471102" y="658420"/>
                  <a:pt x="478941" y="666261"/>
                </a:cubicBezTo>
                <a:cubicBezTo>
                  <a:pt x="486779" y="674103"/>
                  <a:pt x="499490" y="674104"/>
                  <a:pt x="507332" y="666266"/>
                </a:cubicBezTo>
                <a:lnTo>
                  <a:pt x="545198" y="628408"/>
                </a:lnTo>
                <a:lnTo>
                  <a:pt x="568854" y="652073"/>
                </a:lnTo>
                <a:lnTo>
                  <a:pt x="616182" y="604744"/>
                </a:lnTo>
                <a:cubicBezTo>
                  <a:pt x="646629" y="574270"/>
                  <a:pt x="654231" y="527763"/>
                  <a:pt x="635071" y="489181"/>
                </a:cubicBezTo>
                <a:cubicBezTo>
                  <a:pt x="663080" y="434551"/>
                  <a:pt x="675583" y="373290"/>
                  <a:pt x="671222" y="312052"/>
                </a:cubicBezTo>
                <a:close/>
              </a:path>
            </a:pathLst>
          </a:custGeom>
          <a:solidFill>
            <a:schemeClr val="bg1"/>
          </a:solidFill>
          <a:ln w="8830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4DB82A-E818-5711-7091-5154FA03EBEA}"/>
              </a:ext>
            </a:extLst>
          </p:cNvPr>
          <p:cNvCxnSpPr>
            <a:cxnSpLocks/>
          </p:cNvCxnSpPr>
          <p:nvPr/>
        </p:nvCxnSpPr>
        <p:spPr>
          <a:xfrm>
            <a:off x="7667703" y="1347627"/>
            <a:ext cx="0" cy="4162746"/>
          </a:xfrm>
          <a:prstGeom prst="line">
            <a:avLst/>
          </a:prstGeom>
          <a:ln w="38100">
            <a:gradFill flip="none" rotWithShape="1">
              <a:gsLst>
                <a:gs pos="0">
                  <a:srgbClr val="92D050">
                    <a:alpha val="0"/>
                  </a:srgbClr>
                </a:gs>
                <a:gs pos="53000">
                  <a:srgbClr val="137127"/>
                </a:gs>
                <a:gs pos="100000">
                  <a:srgbClr val="92D050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3ACB70B5-6E08-3CBC-B62F-D8758E4433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5119983" y="-297612"/>
            <a:ext cx="7050249" cy="7159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957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32027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D55B5-4F9A-C5D0-1AF0-E6268FB4C81D}"/>
              </a:ext>
            </a:extLst>
          </p:cNvPr>
          <p:cNvSpPr txBox="1"/>
          <p:nvPr/>
        </p:nvSpPr>
        <p:spPr>
          <a:xfrm>
            <a:off x="3178809" y="159039"/>
            <a:ext cx="58343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The Enclosure Design</a:t>
            </a:r>
          </a:p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ACC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3FEC4C-D800-BDE0-A4EB-3E1C3317C910}"/>
              </a:ext>
            </a:extLst>
          </p:cNvPr>
          <p:cNvGrpSpPr/>
          <p:nvPr/>
        </p:nvGrpSpPr>
        <p:grpSpPr>
          <a:xfrm>
            <a:off x="644354" y="2156059"/>
            <a:ext cx="10903293" cy="3204535"/>
            <a:chOff x="567891" y="2156059"/>
            <a:chExt cx="10903293" cy="3204535"/>
          </a:xfrm>
        </p:grpSpPr>
        <p:pic>
          <p:nvPicPr>
            <p:cNvPr id="6" name="Picture 5" descr="A black square object with two holes&#10;&#10;Description automatically generated">
              <a:extLst>
                <a:ext uri="{FF2B5EF4-FFF2-40B4-BE49-F238E27FC236}">
                  <a16:creationId xmlns:a16="http://schemas.microsoft.com/office/drawing/2014/main" id="{401AB9CB-9FE7-D1C0-DD40-B464F7027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" r="12218"/>
            <a:stretch/>
          </p:blipFill>
          <p:spPr>
            <a:xfrm>
              <a:off x="567891" y="2156059"/>
              <a:ext cx="2999124" cy="3075873"/>
            </a:xfrm>
            <a:prstGeom prst="roundRect">
              <a:avLst/>
            </a:prstGeom>
          </p:spPr>
        </p:pic>
        <p:pic>
          <p:nvPicPr>
            <p:cNvPr id="10" name="Picture 9" descr="A grey rectangular object with holes&#10;&#10;Description automatically generated">
              <a:extLst>
                <a:ext uri="{FF2B5EF4-FFF2-40B4-BE49-F238E27FC236}">
                  <a16:creationId xmlns:a16="http://schemas.microsoft.com/office/drawing/2014/main" id="{BA772423-9B68-9370-B0B2-95C28D72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61"/>
            <a:stretch/>
          </p:blipFill>
          <p:spPr>
            <a:xfrm>
              <a:off x="3836522" y="2156059"/>
              <a:ext cx="3592864" cy="3072384"/>
            </a:xfrm>
            <a:prstGeom prst="roundRect">
              <a:avLst/>
            </a:prstGeom>
          </p:spPr>
        </p:pic>
        <p:pic>
          <p:nvPicPr>
            <p:cNvPr id="13" name="Picture 12" descr="A black rectangular object with holes&#10;&#10;Description automatically generated">
              <a:extLst>
                <a:ext uri="{FF2B5EF4-FFF2-40B4-BE49-F238E27FC236}">
                  <a16:creationId xmlns:a16="http://schemas.microsoft.com/office/drawing/2014/main" id="{61F8F5F7-8E28-D729-5936-E33839FB0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20"/>
            <a:stretch/>
          </p:blipFill>
          <p:spPr>
            <a:xfrm>
              <a:off x="7698893" y="2288210"/>
              <a:ext cx="3772291" cy="3072384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30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32027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D55B5-4F9A-C5D0-1AF0-E6268FB4C81D}"/>
              </a:ext>
            </a:extLst>
          </p:cNvPr>
          <p:cNvSpPr txBox="1"/>
          <p:nvPr/>
        </p:nvSpPr>
        <p:spPr>
          <a:xfrm>
            <a:off x="3178809" y="159039"/>
            <a:ext cx="58343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The Enclosure Design</a:t>
            </a:r>
          </a:p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KPD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04589-13AE-51A6-3D10-48E9863F7860}"/>
              </a:ext>
            </a:extLst>
          </p:cNvPr>
          <p:cNvGrpSpPr/>
          <p:nvPr/>
        </p:nvGrpSpPr>
        <p:grpSpPr>
          <a:xfrm>
            <a:off x="599713" y="2138721"/>
            <a:ext cx="10992572" cy="4163244"/>
            <a:chOff x="472342" y="1551579"/>
            <a:chExt cx="10992572" cy="4163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EB5EBD-D24A-78BF-2E78-B9E2FED17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73" t="8174" r="23184" b="9674"/>
            <a:stretch/>
          </p:blipFill>
          <p:spPr>
            <a:xfrm>
              <a:off x="7983669" y="1551579"/>
              <a:ext cx="3481245" cy="4068643"/>
            </a:xfrm>
            <a:prstGeom prst="round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12BD43-7EF2-800E-4471-D09E38298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55" t="10168" r="33566" b="13870"/>
            <a:stretch/>
          </p:blipFill>
          <p:spPr>
            <a:xfrm>
              <a:off x="4265899" y="1622169"/>
              <a:ext cx="3335060" cy="4068643"/>
            </a:xfrm>
            <a:prstGeom prst="round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E284BB-4540-8A46-D133-BEA8EBD9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42" y="1645743"/>
              <a:ext cx="3410847" cy="406908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448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32027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D55B5-4F9A-C5D0-1AF0-E6268FB4C81D}"/>
              </a:ext>
            </a:extLst>
          </p:cNvPr>
          <p:cNvSpPr txBox="1"/>
          <p:nvPr/>
        </p:nvSpPr>
        <p:spPr>
          <a:xfrm>
            <a:off x="3178809" y="529892"/>
            <a:ext cx="5834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The Assembly</a:t>
            </a:r>
          </a:p>
        </p:txBody>
      </p:sp>
      <p:pic>
        <p:nvPicPr>
          <p:cNvPr id="3" name="Picture 2" descr="A hand holding a blue and red circuit board&#10;&#10;Description automatically generated">
            <a:extLst>
              <a:ext uri="{FF2B5EF4-FFF2-40B4-BE49-F238E27FC236}">
                <a16:creationId xmlns:a16="http://schemas.microsoft.com/office/drawing/2014/main" id="{CBCF28C0-C012-635A-4B83-761FD428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6776" y="2205403"/>
            <a:ext cx="3911100" cy="2933324"/>
          </a:xfrm>
          <a:prstGeom prst="roundRect">
            <a:avLst/>
          </a:prstGeom>
        </p:spPr>
      </p:pic>
      <p:pic>
        <p:nvPicPr>
          <p:cNvPr id="9" name="Picture 8" descr="A white box with wires and a purple box&#10;&#10;Description automatically generated">
            <a:extLst>
              <a:ext uri="{FF2B5EF4-FFF2-40B4-BE49-F238E27FC236}">
                <a16:creationId xmlns:a16="http://schemas.microsoft.com/office/drawing/2014/main" id="{084A3A3C-829C-DFC1-7E33-9BDF9183C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81144" y="2205403"/>
            <a:ext cx="3911100" cy="2933324"/>
          </a:xfrm>
          <a:prstGeom prst="roundRect">
            <a:avLst/>
          </a:prstGeom>
        </p:spPr>
      </p:pic>
      <p:pic>
        <p:nvPicPr>
          <p:cNvPr id="13" name="Picture 12" descr="A close-up of a battery&#10;&#10;Description automatically generated">
            <a:extLst>
              <a:ext uri="{FF2B5EF4-FFF2-40B4-BE49-F238E27FC236}">
                <a16:creationId xmlns:a16="http://schemas.microsoft.com/office/drawing/2014/main" id="{4F73386C-80E9-5BF4-429D-C1F1451BF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4470" y="2205402"/>
            <a:ext cx="3911099" cy="2933324"/>
          </a:xfrm>
          <a:prstGeom prst="round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433AA9E-2FD7-1969-0EFB-091D7EBF0B64}"/>
              </a:ext>
            </a:extLst>
          </p:cNvPr>
          <p:cNvGrpSpPr/>
          <p:nvPr/>
        </p:nvGrpSpPr>
        <p:grpSpPr>
          <a:xfrm>
            <a:off x="277053" y="1709121"/>
            <a:ext cx="11637894" cy="3911101"/>
            <a:chOff x="432112" y="1709121"/>
            <a:chExt cx="11637894" cy="3911101"/>
          </a:xfrm>
        </p:grpSpPr>
        <p:pic>
          <p:nvPicPr>
            <p:cNvPr id="14" name="Picture 13" descr="A hand holding a blue and red circuit board&#10;&#10;Description automatically generated">
              <a:extLst>
                <a:ext uri="{FF2B5EF4-FFF2-40B4-BE49-F238E27FC236}">
                  <a16:creationId xmlns:a16="http://schemas.microsoft.com/office/drawing/2014/main" id="{1A8A2B12-17B1-B382-0FE3-53CB28F3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56776" y="2198010"/>
              <a:ext cx="3911100" cy="2933324"/>
            </a:xfrm>
            <a:prstGeom prst="roundRect">
              <a:avLst/>
            </a:prstGeom>
          </p:spPr>
        </p:pic>
        <p:pic>
          <p:nvPicPr>
            <p:cNvPr id="15" name="Picture 14" descr="A white box with wires and a purple box&#10;&#10;Description automatically generated">
              <a:extLst>
                <a:ext uri="{FF2B5EF4-FFF2-40B4-BE49-F238E27FC236}">
                  <a16:creationId xmlns:a16="http://schemas.microsoft.com/office/drawing/2014/main" id="{FC7DF9FF-2529-785B-7F12-F905939E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81144" y="2198010"/>
              <a:ext cx="3911100" cy="2933324"/>
            </a:xfrm>
            <a:prstGeom prst="roundRect">
              <a:avLst/>
            </a:prstGeom>
          </p:spPr>
        </p:pic>
        <p:pic>
          <p:nvPicPr>
            <p:cNvPr id="16" name="Picture 15" descr="A black box with wires&#10;&#10;Description automatically generated">
              <a:extLst>
                <a:ext uri="{FF2B5EF4-FFF2-40B4-BE49-F238E27FC236}">
                  <a16:creationId xmlns:a16="http://schemas.microsoft.com/office/drawing/2014/main" id="{1F32DB72-128A-FEDB-DF7C-C7FA95C0F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647794" y="2198010"/>
              <a:ext cx="3911099" cy="2933324"/>
            </a:xfrm>
            <a:prstGeom prst="roundRect">
              <a:avLst/>
            </a:prstGeom>
          </p:spPr>
        </p:pic>
        <p:pic>
          <p:nvPicPr>
            <p:cNvPr id="17" name="Picture 16" descr="A close-up of a battery&#10;&#10;Description automatically generated">
              <a:extLst>
                <a:ext uri="{FF2B5EF4-FFF2-40B4-BE49-F238E27FC236}">
                  <a16:creationId xmlns:a16="http://schemas.microsoft.com/office/drawing/2014/main" id="{A2F8B2E5-1B34-C3F0-E1C7-08B5A43B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14470" y="2198009"/>
              <a:ext cx="3911099" cy="2933324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73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32027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D55B5-4F9A-C5D0-1AF0-E6268FB4C81D}"/>
              </a:ext>
            </a:extLst>
          </p:cNvPr>
          <p:cNvSpPr txBox="1"/>
          <p:nvPr/>
        </p:nvSpPr>
        <p:spPr>
          <a:xfrm>
            <a:off x="3178809" y="159039"/>
            <a:ext cx="5834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The Final Product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D16A7-BA11-91E4-6C02-7EF7A31A8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" t="17339" r="46356" b="19828"/>
          <a:stretch/>
        </p:blipFill>
        <p:spPr>
          <a:xfrm>
            <a:off x="288758" y="2059826"/>
            <a:ext cx="3878981" cy="3445824"/>
          </a:xfrm>
          <a:prstGeom prst="roundRect">
            <a:avLst/>
          </a:prstGeom>
        </p:spPr>
      </p:pic>
      <p:pic>
        <p:nvPicPr>
          <p:cNvPr id="14" name="Picture 13" descr="A desk with a computer and a computer&#10;&#10;Description automatically generated">
            <a:extLst>
              <a:ext uri="{FF2B5EF4-FFF2-40B4-BE49-F238E27FC236}">
                <a16:creationId xmlns:a16="http://schemas.microsoft.com/office/drawing/2014/main" id="{F39E0854-973A-0029-014D-E05C15349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74" y="1097280"/>
            <a:ext cx="7360411" cy="552030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2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54439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D55B5-4F9A-C5D0-1AF0-E6268FB4C81D}"/>
              </a:ext>
            </a:extLst>
          </p:cNvPr>
          <p:cNvSpPr txBox="1"/>
          <p:nvPr/>
        </p:nvSpPr>
        <p:spPr>
          <a:xfrm>
            <a:off x="3178809" y="2157"/>
            <a:ext cx="58343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/>
              </a:rPr>
              <a:t>Our Website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D5B19B-024B-035B-3057-6F93A8D93CEC}"/>
              </a:ext>
            </a:extLst>
          </p:cNvPr>
          <p:cNvGrpSpPr/>
          <p:nvPr/>
        </p:nvGrpSpPr>
        <p:grpSpPr>
          <a:xfrm>
            <a:off x="770636" y="787045"/>
            <a:ext cx="10650726" cy="5935883"/>
            <a:chOff x="534345" y="710043"/>
            <a:chExt cx="10650726" cy="59358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81E7DC-0969-4B38-3057-0E78BF54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346" y="710043"/>
              <a:ext cx="5243389" cy="2926080"/>
            </a:xfrm>
            <a:prstGeom prst="round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688AC5-D4B4-21EF-7F7E-1862446C7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38"/>
            <a:stretch/>
          </p:blipFill>
          <p:spPr>
            <a:xfrm>
              <a:off x="534345" y="3719846"/>
              <a:ext cx="5234111" cy="2926080"/>
            </a:xfrm>
            <a:prstGeom prst="round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14F11C-F073-C427-8A75-E52AE3EE1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9337" y="3719846"/>
              <a:ext cx="5305734" cy="2926080"/>
            </a:xfrm>
            <a:prstGeom prst="round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6DD4A8-C10B-0CED-1E69-812FD16A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9337" y="710043"/>
              <a:ext cx="5305734" cy="292608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48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32027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7BD563-6340-F322-D660-C5F1BA98C93F}"/>
              </a:ext>
            </a:extLst>
          </p:cNvPr>
          <p:cNvSpPr txBox="1"/>
          <p:nvPr/>
        </p:nvSpPr>
        <p:spPr>
          <a:xfrm>
            <a:off x="4035178" y="416278"/>
            <a:ext cx="4121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Project Budget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E93CA-CACD-31AB-05BA-D4379DB9D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446"/>
          <a:stretch/>
        </p:blipFill>
        <p:spPr>
          <a:xfrm>
            <a:off x="152400" y="1394845"/>
            <a:ext cx="5943600" cy="337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BB3EB6-DC17-403F-DF0C-7116AFBD1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0"/>
          <a:stretch/>
        </p:blipFill>
        <p:spPr>
          <a:xfrm>
            <a:off x="6095999" y="1622073"/>
            <a:ext cx="5943600" cy="3200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09B562-1688-0CB2-55EC-D2FA193F2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28"/>
          <a:stretch/>
        </p:blipFill>
        <p:spPr>
          <a:xfrm>
            <a:off x="6095999" y="1394845"/>
            <a:ext cx="5943600" cy="2272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FBC776-C493-E33B-A7A3-CCF8509F8512}"/>
              </a:ext>
            </a:extLst>
          </p:cNvPr>
          <p:cNvSpPr txBox="1"/>
          <p:nvPr/>
        </p:nvSpPr>
        <p:spPr>
          <a:xfrm>
            <a:off x="10799911" y="4521854"/>
            <a:ext cx="12417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>
                <a:latin typeface="Product Sans" panose="020B0403030502040203" pitchFamily="34" charset="0"/>
              </a:rPr>
              <a:t>Rs.21835.98</a:t>
            </a:r>
          </a:p>
        </p:txBody>
      </p:sp>
    </p:spTree>
    <p:extLst>
      <p:ext uri="{BB962C8B-B14F-4D97-AF65-F5344CB8AC3E}">
        <p14:creationId xmlns:p14="http://schemas.microsoft.com/office/powerpoint/2010/main" val="201733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32027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D55B5-4F9A-C5D0-1AF0-E6268FB4C81D}"/>
              </a:ext>
            </a:extLst>
          </p:cNvPr>
          <p:cNvSpPr txBox="1"/>
          <p:nvPr/>
        </p:nvSpPr>
        <p:spPr>
          <a:xfrm>
            <a:off x="3178809" y="159039"/>
            <a:ext cx="5834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Task Delegation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1D1D2E-1B2B-7929-0203-EB68C86C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736228"/>
              </p:ext>
            </p:extLst>
          </p:nvPr>
        </p:nvGraphicFramePr>
        <p:xfrm>
          <a:off x="491575" y="1086788"/>
          <a:ext cx="10904012" cy="5481036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5452006">
                  <a:extLst>
                    <a:ext uri="{9D8B030D-6E8A-4147-A177-3AD203B41FA5}">
                      <a16:colId xmlns:a16="http://schemas.microsoft.com/office/drawing/2014/main" val="2412969026"/>
                    </a:ext>
                  </a:extLst>
                </a:gridCol>
                <a:gridCol w="5452006">
                  <a:extLst>
                    <a:ext uri="{9D8B030D-6E8A-4147-A177-3AD203B41FA5}">
                      <a16:colId xmlns:a16="http://schemas.microsoft.com/office/drawing/2014/main" val="3056180164"/>
                    </a:ext>
                  </a:extLst>
                </a:gridCol>
              </a:tblGrid>
              <a:tr h="4155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highlight>
                            <a:srgbClr val="000000"/>
                          </a:highlight>
                          <a:latin typeface="Product Sans" panose="020B0403030502040203" pitchFamily="34" charset="0"/>
                        </a:rPr>
                        <a:t>TASK</a:t>
                      </a:r>
                      <a:endParaRPr lang="en-US" sz="2000" b="0" kern="100">
                        <a:effectLst/>
                        <a:highlight>
                          <a:srgbClr val="000000"/>
                        </a:highlight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highlight>
                            <a:srgbClr val="000000"/>
                          </a:highlight>
                          <a:latin typeface="Product Sans" panose="020B0403030502040203" pitchFamily="34" charset="0"/>
                        </a:rPr>
                        <a:t>ALLOCATED MEMBER(S)</a:t>
                      </a:r>
                      <a:endParaRPr lang="en-US" sz="2000" b="0" kern="100">
                        <a:effectLst/>
                        <a:highlight>
                          <a:srgbClr val="000000"/>
                        </a:highlight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9640180"/>
                  </a:ext>
                </a:extLst>
              </a:tr>
              <a:tr h="4155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Finding a problem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ALL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7335401"/>
                  </a:ext>
                </a:extLst>
              </a:tr>
              <a:tr h="4155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Solution plan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ALL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1938328"/>
                  </a:ext>
                </a:extLst>
              </a:tr>
              <a:tr h="6072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Circuit Diagrams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Muftee MMM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Aashir MRM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2141331"/>
                  </a:ext>
                </a:extLst>
              </a:tr>
              <a:tr h="514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PCB design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Nadha MI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1563770"/>
                  </a:ext>
                </a:extLst>
              </a:tr>
              <a:tr h="560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Programming and coding the controller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Aashir MRM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0245945"/>
                  </a:ext>
                </a:extLst>
              </a:tr>
              <a:tr h="4155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Enclosure design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Muftee MMM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7038483"/>
                  </a:ext>
                </a:extLst>
              </a:tr>
              <a:tr h="6072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Product assembly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Aashir MRM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err="1">
                          <a:effectLst/>
                          <a:latin typeface="Product Sans" panose="020B0403030502040203" pitchFamily="34" charset="0"/>
                        </a:rPr>
                        <a:t>Munavvar</a:t>
                      </a: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 MAA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8504234"/>
                  </a:ext>
                </a:extLst>
              </a:tr>
              <a:tr h="5803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Documentation Preparations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err="1">
                          <a:effectLst/>
                          <a:latin typeface="Product Sans" panose="020B0403030502040203" pitchFamily="34" charset="0"/>
                        </a:rPr>
                        <a:t>Munavvar</a:t>
                      </a: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 MAA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Nadha MI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195039"/>
                  </a:ext>
                </a:extLst>
              </a:tr>
              <a:tr h="4155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Brand design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err="1">
                          <a:effectLst/>
                          <a:latin typeface="Product Sans" panose="020B0403030502040203" pitchFamily="34" charset="0"/>
                        </a:rPr>
                        <a:t>Munavvar</a:t>
                      </a: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</a:rPr>
                        <a:t> MAA</a:t>
                      </a:r>
                      <a:endParaRPr lang="en-US" sz="2000" b="0" kern="100">
                        <a:effectLst/>
                        <a:latin typeface="Product Sans" panose="020B040303050204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9641733"/>
                  </a:ext>
                </a:extLst>
              </a:tr>
              <a:tr h="4155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Web Page Design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effectLst/>
                          <a:latin typeface="Product Sans" panose="020B0403030502040203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Nadha MI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897382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13F6A4-BA18-BBC2-2429-8700068427A0}"/>
              </a:ext>
            </a:extLst>
          </p:cNvPr>
          <p:cNvCxnSpPr/>
          <p:nvPr/>
        </p:nvCxnSpPr>
        <p:spPr>
          <a:xfrm>
            <a:off x="5948516" y="988468"/>
            <a:ext cx="0" cy="5412335"/>
          </a:xfrm>
          <a:prstGeom prst="line">
            <a:avLst/>
          </a:prstGeom>
          <a:ln w="76200">
            <a:solidFill>
              <a:srgbClr val="20493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090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C358928-4C82-32AA-E026-9E50A010BC2C}"/>
              </a:ext>
            </a:extLst>
          </p:cNvPr>
          <p:cNvGrpSpPr/>
          <p:nvPr/>
        </p:nvGrpSpPr>
        <p:grpSpPr>
          <a:xfrm>
            <a:off x="3352447" y="767660"/>
            <a:ext cx="5487106" cy="1341358"/>
            <a:chOff x="2602389" y="495288"/>
            <a:chExt cx="5487106" cy="13413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37BD563-6340-F322-D660-C5F1BA98C93F}"/>
                </a:ext>
              </a:extLst>
            </p:cNvPr>
            <p:cNvSpPr txBox="1"/>
            <p:nvPr/>
          </p:nvSpPr>
          <p:spPr>
            <a:xfrm>
              <a:off x="4073652" y="514355"/>
              <a:ext cx="40158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>
                  <a:solidFill>
                    <a:schemeClr val="bg1"/>
                  </a:solidFill>
                  <a:latin typeface="Gotham" panose="02000604040000020004" pitchFamily="2" charset="0"/>
                </a:rPr>
                <a:t>The Team</a:t>
              </a:r>
            </a:p>
            <a:p>
              <a:pPr algn="ctr"/>
              <a:r>
                <a:rPr lang="en-US" sz="4000" b="1">
                  <a:solidFill>
                    <a:schemeClr val="bg1"/>
                  </a:solidFill>
                  <a:latin typeface="Gotham" panose="02000604040000020004" pitchFamily="2" charset="0"/>
                </a:rPr>
                <a:t>SocketBurners</a:t>
              </a:r>
            </a:p>
          </p:txBody>
        </p:sp>
        <p:sp>
          <p:nvSpPr>
            <p:cNvPr id="3" name="Graphic 11" descr="Renewable Energy with solid fill">
              <a:extLst>
                <a:ext uri="{FF2B5EF4-FFF2-40B4-BE49-F238E27FC236}">
                  <a16:creationId xmlns:a16="http://schemas.microsoft.com/office/drawing/2014/main" id="{FBFE36C7-5CAE-3000-8303-35719C336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389" y="495288"/>
              <a:ext cx="1341358" cy="1341358"/>
            </a:xfrm>
            <a:custGeom>
              <a:avLst/>
              <a:gdLst>
                <a:gd name="connsiteX0" fmla="*/ 671222 w 672070"/>
                <a:gd name="connsiteY0" fmla="*/ 312052 h 672143"/>
                <a:gd name="connsiteX1" fmla="*/ 360031 w 672070"/>
                <a:gd name="connsiteY1" fmla="*/ 932 h 672143"/>
                <a:gd name="connsiteX2" fmla="*/ 107027 w 672070"/>
                <a:gd name="connsiteY2" fmla="*/ 90380 h 672143"/>
                <a:gd name="connsiteX3" fmla="*/ 89974 w 672070"/>
                <a:gd name="connsiteY3" fmla="*/ 564933 h 672143"/>
                <a:gd name="connsiteX4" fmla="*/ 163854 w 672070"/>
                <a:gd name="connsiteY4" fmla="*/ 624606 h 672143"/>
                <a:gd name="connsiteX5" fmla="*/ 313670 w 672070"/>
                <a:gd name="connsiteY5" fmla="*/ 586850 h 672143"/>
                <a:gd name="connsiteX6" fmla="*/ 329133 w 672070"/>
                <a:gd name="connsiteY6" fmla="*/ 530806 h 672143"/>
                <a:gd name="connsiteX7" fmla="*/ 336702 w 672070"/>
                <a:gd name="connsiteY7" fmla="*/ 461776 h 672143"/>
                <a:gd name="connsiteX8" fmla="*/ 434667 w 672070"/>
                <a:gd name="connsiteY8" fmla="*/ 399679 h 672143"/>
                <a:gd name="connsiteX9" fmla="*/ 434667 w 672070"/>
                <a:gd name="connsiteY9" fmla="*/ 399679 h 672143"/>
                <a:gd name="connsiteX10" fmla="*/ 392547 w 672070"/>
                <a:gd name="connsiteY10" fmla="*/ 129724 h 672143"/>
                <a:gd name="connsiteX11" fmla="*/ 265612 w 672070"/>
                <a:gd name="connsiteY11" fmla="*/ 237451 h 672143"/>
                <a:gd name="connsiteX12" fmla="*/ 225133 w 672070"/>
                <a:gd name="connsiteY12" fmla="*/ 403935 h 672143"/>
                <a:gd name="connsiteX13" fmla="*/ 225163 w 672070"/>
                <a:gd name="connsiteY13" fmla="*/ 403986 h 672143"/>
                <a:gd name="connsiteX14" fmla="*/ 261783 w 672070"/>
                <a:gd name="connsiteY14" fmla="*/ 441711 h 672143"/>
                <a:gd name="connsiteX15" fmla="*/ 314559 w 672070"/>
                <a:gd name="connsiteY15" fmla="*/ 294914 h 672143"/>
                <a:gd name="connsiteX16" fmla="*/ 329539 w 672070"/>
                <a:gd name="connsiteY16" fmla="*/ 290440 h 672143"/>
                <a:gd name="connsiteX17" fmla="*/ 334014 w 672070"/>
                <a:gd name="connsiteY17" fmla="*/ 305420 h 672143"/>
                <a:gd name="connsiteX18" fmla="*/ 316381 w 672070"/>
                <a:gd name="connsiteY18" fmla="*/ 344259 h 672143"/>
                <a:gd name="connsiteX19" fmla="*/ 282308 w 672070"/>
                <a:gd name="connsiteY19" fmla="*/ 463872 h 672143"/>
                <a:gd name="connsiteX20" fmla="*/ 280539 w 672070"/>
                <a:gd name="connsiteY20" fmla="*/ 474095 h 672143"/>
                <a:gd name="connsiteX21" fmla="*/ 280539 w 672070"/>
                <a:gd name="connsiteY21" fmla="*/ 474095 h 672143"/>
                <a:gd name="connsiteX22" fmla="*/ 277312 w 672070"/>
                <a:gd name="connsiteY22" fmla="*/ 514367 h 672143"/>
                <a:gd name="connsiteX23" fmla="*/ 277312 w 672070"/>
                <a:gd name="connsiteY23" fmla="*/ 514367 h 672143"/>
                <a:gd name="connsiteX24" fmla="*/ 247590 w 672070"/>
                <a:gd name="connsiteY24" fmla="*/ 579691 h 672143"/>
                <a:gd name="connsiteX25" fmla="*/ 191161 w 672070"/>
                <a:gd name="connsiteY25" fmla="*/ 579046 h 672143"/>
                <a:gd name="connsiteX26" fmla="*/ 92944 w 672070"/>
                <a:gd name="connsiteY26" fmla="*/ 191489 h 672143"/>
                <a:gd name="connsiteX27" fmla="*/ 143284 w 672070"/>
                <a:gd name="connsiteY27" fmla="*/ 129158 h 672143"/>
                <a:gd name="connsiteX28" fmla="*/ 356405 w 672070"/>
                <a:gd name="connsiteY28" fmla="*/ 53805 h 672143"/>
                <a:gd name="connsiteX29" fmla="*/ 618417 w 672070"/>
                <a:gd name="connsiteY29" fmla="*/ 355727 h 672143"/>
                <a:gd name="connsiteX30" fmla="*/ 596179 w 672070"/>
                <a:gd name="connsiteY30" fmla="*/ 447326 h 672143"/>
                <a:gd name="connsiteX31" fmla="*/ 474285 w 672070"/>
                <a:gd name="connsiteY31" fmla="*/ 462767 h 672143"/>
                <a:gd name="connsiteX32" fmla="*/ 426885 w 672070"/>
                <a:gd name="connsiteY32" fmla="*/ 510095 h 672143"/>
                <a:gd name="connsiteX33" fmla="*/ 450549 w 672070"/>
                <a:gd name="connsiteY33" fmla="*/ 533760 h 672143"/>
                <a:gd name="connsiteX34" fmla="*/ 412692 w 672070"/>
                <a:gd name="connsiteY34" fmla="*/ 571617 h 672143"/>
                <a:gd name="connsiteX35" fmla="*/ 413276 w 672070"/>
                <a:gd name="connsiteY35" fmla="*/ 600013 h 672143"/>
                <a:gd name="connsiteX36" fmla="*/ 441087 w 672070"/>
                <a:gd name="connsiteY36" fmla="*/ 600013 h 672143"/>
                <a:gd name="connsiteX37" fmla="*/ 478945 w 672070"/>
                <a:gd name="connsiteY37" fmla="*/ 562155 h 672143"/>
                <a:gd name="connsiteX38" fmla="*/ 516803 w 672070"/>
                <a:gd name="connsiteY38" fmla="*/ 600013 h 672143"/>
                <a:gd name="connsiteX39" fmla="*/ 478945 w 672070"/>
                <a:gd name="connsiteY39" fmla="*/ 637870 h 672143"/>
                <a:gd name="connsiteX40" fmla="*/ 478941 w 672070"/>
                <a:gd name="connsiteY40" fmla="*/ 666261 h 672143"/>
                <a:gd name="connsiteX41" fmla="*/ 507332 w 672070"/>
                <a:gd name="connsiteY41" fmla="*/ 666266 h 672143"/>
                <a:gd name="connsiteX42" fmla="*/ 545198 w 672070"/>
                <a:gd name="connsiteY42" fmla="*/ 628408 h 672143"/>
                <a:gd name="connsiteX43" fmla="*/ 568854 w 672070"/>
                <a:gd name="connsiteY43" fmla="*/ 652073 h 672143"/>
                <a:gd name="connsiteX44" fmla="*/ 616182 w 672070"/>
                <a:gd name="connsiteY44" fmla="*/ 604744 h 672143"/>
                <a:gd name="connsiteX45" fmla="*/ 635071 w 672070"/>
                <a:gd name="connsiteY45" fmla="*/ 489181 h 672143"/>
                <a:gd name="connsiteX46" fmla="*/ 671222 w 672070"/>
                <a:gd name="connsiteY46" fmla="*/ 312052 h 67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72070" h="672143">
                  <a:moveTo>
                    <a:pt x="671222" y="312052"/>
                  </a:moveTo>
                  <a:cubicBezTo>
                    <a:pt x="658890" y="145573"/>
                    <a:pt x="526512" y="13226"/>
                    <a:pt x="360031" y="932"/>
                  </a:cubicBezTo>
                  <a:cubicBezTo>
                    <a:pt x="266885" y="-6046"/>
                    <a:pt x="175089" y="26408"/>
                    <a:pt x="107027" y="90380"/>
                  </a:cubicBezTo>
                  <a:cubicBezTo>
                    <a:pt x="-28726" y="216715"/>
                    <a:pt x="-36361" y="429179"/>
                    <a:pt x="89974" y="564933"/>
                  </a:cubicBezTo>
                  <a:cubicBezTo>
                    <a:pt x="111649" y="588223"/>
                    <a:pt x="136525" y="608316"/>
                    <a:pt x="163854" y="624606"/>
                  </a:cubicBezTo>
                  <a:cubicBezTo>
                    <a:pt x="215651" y="655551"/>
                    <a:pt x="282725" y="638647"/>
                    <a:pt x="313670" y="586850"/>
                  </a:cubicBezTo>
                  <a:cubicBezTo>
                    <a:pt x="323791" y="569908"/>
                    <a:pt x="329135" y="550541"/>
                    <a:pt x="329133" y="530806"/>
                  </a:cubicBezTo>
                  <a:cubicBezTo>
                    <a:pt x="329133" y="496052"/>
                    <a:pt x="330406" y="478419"/>
                    <a:pt x="336702" y="461776"/>
                  </a:cubicBezTo>
                  <a:cubicBezTo>
                    <a:pt x="377816" y="459157"/>
                    <a:pt x="414752" y="435744"/>
                    <a:pt x="434667" y="399679"/>
                  </a:cubicBezTo>
                  <a:lnTo>
                    <a:pt x="434667" y="399679"/>
                  </a:lnTo>
                  <a:cubicBezTo>
                    <a:pt x="487381" y="307595"/>
                    <a:pt x="447932" y="220587"/>
                    <a:pt x="392547" y="129724"/>
                  </a:cubicBezTo>
                  <a:cubicBezTo>
                    <a:pt x="392547" y="129724"/>
                    <a:pt x="321050" y="205917"/>
                    <a:pt x="265612" y="237451"/>
                  </a:cubicBezTo>
                  <a:cubicBezTo>
                    <a:pt x="208460" y="272247"/>
                    <a:pt x="190337" y="346783"/>
                    <a:pt x="225133" y="403935"/>
                  </a:cubicBezTo>
                  <a:cubicBezTo>
                    <a:pt x="225142" y="403952"/>
                    <a:pt x="225153" y="403969"/>
                    <a:pt x="225163" y="403986"/>
                  </a:cubicBezTo>
                  <a:cubicBezTo>
                    <a:pt x="234430" y="419114"/>
                    <a:pt x="246937" y="431999"/>
                    <a:pt x="261783" y="441711"/>
                  </a:cubicBezTo>
                  <a:cubicBezTo>
                    <a:pt x="273567" y="390881"/>
                    <a:pt x="291280" y="341612"/>
                    <a:pt x="314559" y="294914"/>
                  </a:cubicBezTo>
                  <a:cubicBezTo>
                    <a:pt x="317461" y="289542"/>
                    <a:pt x="324167" y="287538"/>
                    <a:pt x="329539" y="290440"/>
                  </a:cubicBezTo>
                  <a:cubicBezTo>
                    <a:pt x="334912" y="293341"/>
                    <a:pt x="336916" y="300048"/>
                    <a:pt x="334014" y="305420"/>
                  </a:cubicBezTo>
                  <a:cubicBezTo>
                    <a:pt x="333846" y="305730"/>
                    <a:pt x="326391" y="319728"/>
                    <a:pt x="316381" y="344259"/>
                  </a:cubicBezTo>
                  <a:cubicBezTo>
                    <a:pt x="301882" y="383167"/>
                    <a:pt x="290489" y="423163"/>
                    <a:pt x="282308" y="463872"/>
                  </a:cubicBezTo>
                  <a:cubicBezTo>
                    <a:pt x="282308" y="463978"/>
                    <a:pt x="281061" y="470849"/>
                    <a:pt x="280539" y="474095"/>
                  </a:cubicBezTo>
                  <a:lnTo>
                    <a:pt x="280539" y="474095"/>
                  </a:lnTo>
                  <a:cubicBezTo>
                    <a:pt x="278239" y="487392"/>
                    <a:pt x="277159" y="500873"/>
                    <a:pt x="277312" y="514367"/>
                  </a:cubicBezTo>
                  <a:lnTo>
                    <a:pt x="277312" y="514367"/>
                  </a:lnTo>
                  <a:cubicBezTo>
                    <a:pt x="277312" y="552728"/>
                    <a:pt x="265453" y="569566"/>
                    <a:pt x="247590" y="579691"/>
                  </a:cubicBezTo>
                  <a:cubicBezTo>
                    <a:pt x="230071" y="589789"/>
                    <a:pt x="208444" y="589542"/>
                    <a:pt x="191161" y="579046"/>
                  </a:cubicBezTo>
                  <a:cubicBezTo>
                    <a:pt x="57018" y="499147"/>
                    <a:pt x="13045" y="325631"/>
                    <a:pt x="92944" y="191489"/>
                  </a:cubicBezTo>
                  <a:cubicBezTo>
                    <a:pt x="106680" y="168427"/>
                    <a:pt x="123631" y="147439"/>
                    <a:pt x="143284" y="129158"/>
                  </a:cubicBezTo>
                  <a:cubicBezTo>
                    <a:pt x="200617" y="75269"/>
                    <a:pt x="277942" y="47930"/>
                    <a:pt x="356405" y="53805"/>
                  </a:cubicBezTo>
                  <a:cubicBezTo>
                    <a:pt x="512131" y="64826"/>
                    <a:pt x="629438" y="200001"/>
                    <a:pt x="618417" y="355727"/>
                  </a:cubicBezTo>
                  <a:cubicBezTo>
                    <a:pt x="616183" y="387289"/>
                    <a:pt x="608666" y="418253"/>
                    <a:pt x="596179" y="447326"/>
                  </a:cubicBezTo>
                  <a:cubicBezTo>
                    <a:pt x="556778" y="424084"/>
                    <a:pt x="506645" y="430434"/>
                    <a:pt x="474285" y="462767"/>
                  </a:cubicBezTo>
                  <a:lnTo>
                    <a:pt x="426885" y="510095"/>
                  </a:lnTo>
                  <a:lnTo>
                    <a:pt x="450549" y="533760"/>
                  </a:lnTo>
                  <a:lnTo>
                    <a:pt x="412692" y="571617"/>
                  </a:lnTo>
                  <a:cubicBezTo>
                    <a:pt x="405012" y="579620"/>
                    <a:pt x="405273" y="592332"/>
                    <a:pt x="413276" y="600013"/>
                  </a:cubicBezTo>
                  <a:cubicBezTo>
                    <a:pt x="421047" y="607470"/>
                    <a:pt x="433317" y="607470"/>
                    <a:pt x="441087" y="600013"/>
                  </a:cubicBezTo>
                  <a:lnTo>
                    <a:pt x="478945" y="562155"/>
                  </a:lnTo>
                  <a:lnTo>
                    <a:pt x="516803" y="600013"/>
                  </a:lnTo>
                  <a:lnTo>
                    <a:pt x="478945" y="637870"/>
                  </a:lnTo>
                  <a:cubicBezTo>
                    <a:pt x="471104" y="645709"/>
                    <a:pt x="471102" y="658420"/>
                    <a:pt x="478941" y="666261"/>
                  </a:cubicBezTo>
                  <a:cubicBezTo>
                    <a:pt x="486779" y="674103"/>
                    <a:pt x="499490" y="674104"/>
                    <a:pt x="507332" y="666266"/>
                  </a:cubicBezTo>
                  <a:lnTo>
                    <a:pt x="545198" y="628408"/>
                  </a:lnTo>
                  <a:lnTo>
                    <a:pt x="568854" y="652073"/>
                  </a:lnTo>
                  <a:lnTo>
                    <a:pt x="616182" y="604744"/>
                  </a:lnTo>
                  <a:cubicBezTo>
                    <a:pt x="646629" y="574270"/>
                    <a:pt x="654231" y="527763"/>
                    <a:pt x="635071" y="489181"/>
                  </a:cubicBezTo>
                  <a:cubicBezTo>
                    <a:pt x="663080" y="434551"/>
                    <a:pt x="675583" y="373290"/>
                    <a:pt x="671222" y="312052"/>
                  </a:cubicBezTo>
                  <a:close/>
                </a:path>
              </a:pathLst>
            </a:custGeom>
            <a:solidFill>
              <a:schemeClr val="bg1"/>
            </a:solidFill>
            <a:ln w="8830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6" name="Picture 5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F11FAE9F-150A-8D1B-6660-A70F9AEC6F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>
            <a:off x="0" y="2288166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4372A2-B43C-1EFF-B642-302D73A4EB58}"/>
              </a:ext>
            </a:extLst>
          </p:cNvPr>
          <p:cNvGrpSpPr/>
          <p:nvPr/>
        </p:nvGrpSpPr>
        <p:grpSpPr>
          <a:xfrm>
            <a:off x="968169" y="2829115"/>
            <a:ext cx="10461145" cy="2270769"/>
            <a:chOff x="993005" y="2284817"/>
            <a:chExt cx="9267562" cy="2011682"/>
          </a:xfrm>
        </p:grpSpPr>
        <p:pic>
          <p:nvPicPr>
            <p:cNvPr id="8" name="Picture 7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543BA43A-960F-FF8D-1B13-6A14E1F53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32" b="25131"/>
            <a:stretch/>
          </p:blipFill>
          <p:spPr>
            <a:xfrm>
              <a:off x="3352513" y="2288166"/>
              <a:ext cx="2008333" cy="2008333"/>
            </a:xfrm>
            <a:prstGeom prst="ellipse">
              <a:avLst/>
            </a:prstGeom>
          </p:spPr>
        </p:pic>
        <p:pic>
          <p:nvPicPr>
            <p:cNvPr id="5" name="Picture 4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7A425F98-ED43-961B-0EB0-C3D91A0E0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9026" y="2284817"/>
              <a:ext cx="2011680" cy="2011680"/>
            </a:xfrm>
            <a:prstGeom prst="ellipse">
              <a:avLst/>
            </a:prstGeom>
          </p:spPr>
        </p:pic>
        <p:pic>
          <p:nvPicPr>
            <p:cNvPr id="9" name="Picture 8" descr="A person wearing a red scarf and glasses&#10;&#10;Description automatically generated">
              <a:extLst>
                <a:ext uri="{FF2B5EF4-FFF2-40B4-BE49-F238E27FC236}">
                  <a16:creationId xmlns:a16="http://schemas.microsoft.com/office/drawing/2014/main" id="{CE64A060-0860-96F5-9BC7-989C5DE44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0" t="8133" r="13530" b="20477"/>
            <a:stretch/>
          </p:blipFill>
          <p:spPr>
            <a:xfrm>
              <a:off x="8248887" y="2284819"/>
              <a:ext cx="2011680" cy="2011680"/>
            </a:xfrm>
            <a:prstGeom prst="ellipse">
              <a:avLst/>
            </a:prstGeom>
          </p:spPr>
        </p:pic>
        <p:pic>
          <p:nvPicPr>
            <p:cNvPr id="11" name="Picture 10" descr="A person in a suit&#10;&#10;Description automatically generated">
              <a:extLst>
                <a:ext uri="{FF2B5EF4-FFF2-40B4-BE49-F238E27FC236}">
                  <a16:creationId xmlns:a16="http://schemas.microsoft.com/office/drawing/2014/main" id="{B1A5F466-C332-6E87-9264-DD8185679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3" t="12791" r="13736" b="43885"/>
            <a:stretch/>
          </p:blipFill>
          <p:spPr>
            <a:xfrm>
              <a:off x="993005" y="2284818"/>
              <a:ext cx="2011680" cy="2011680"/>
            </a:xfrm>
            <a:prstGeom prst="ellipse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ADA487-8164-9D23-454C-08B1596B83E8}"/>
              </a:ext>
            </a:extLst>
          </p:cNvPr>
          <p:cNvGrpSpPr/>
          <p:nvPr/>
        </p:nvGrpSpPr>
        <p:grpSpPr>
          <a:xfrm>
            <a:off x="1122728" y="5501341"/>
            <a:ext cx="9946544" cy="658518"/>
            <a:chOff x="1262010" y="5501341"/>
            <a:chExt cx="9946544" cy="658518"/>
          </a:xfrm>
        </p:grpSpPr>
        <p:sp>
          <p:nvSpPr>
            <p:cNvPr id="14" name="Text Box 12">
              <a:extLst>
                <a:ext uri="{FF2B5EF4-FFF2-40B4-BE49-F238E27FC236}">
                  <a16:creationId xmlns:a16="http://schemas.microsoft.com/office/drawing/2014/main" id="{067FF91D-F49B-D1A6-1F27-90D84840FCBC}"/>
                </a:ext>
              </a:extLst>
            </p:cNvPr>
            <p:cNvSpPr txBox="1"/>
            <p:nvPr/>
          </p:nvSpPr>
          <p:spPr>
            <a:xfrm>
              <a:off x="1262010" y="5501341"/>
              <a:ext cx="1745539" cy="62279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100" err="1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Aashir</a:t>
              </a:r>
              <a:r>
                <a:rPr lang="en-US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MRM</a:t>
              </a:r>
              <a:endParaRPr lang="en-US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220004M</a:t>
              </a:r>
              <a:endParaRPr lang="en-US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  <a:endParaRPr lang="en-US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29D758E8-C565-B6E7-8B43-5E86971BD955}"/>
                </a:ext>
              </a:extLst>
            </p:cNvPr>
            <p:cNvSpPr txBox="1"/>
            <p:nvPr/>
          </p:nvSpPr>
          <p:spPr>
            <a:xfrm>
              <a:off x="3809270" y="5533291"/>
              <a:ext cx="1988428" cy="62279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rtl="0" eaLnBrk="1" latinLnBrk="0" hangingPunct="1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1800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Munavvar MAA</a:t>
              </a:r>
              <a:endParaRPr lang="en-US" sz="1600">
                <a:effectLst/>
              </a:endParaRPr>
            </a:p>
            <a:p>
              <a:pPr marL="0" marR="0" algn="ctr" rtl="0" eaLnBrk="1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220405T</a:t>
              </a:r>
              <a:endParaRPr lang="en-US" sz="1600">
                <a:effectLst/>
              </a:endParaRPr>
            </a:p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endParaRPr lang="en-US" sz="1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03A103E8-09DF-E17E-3743-A1576DA5242E}"/>
                </a:ext>
              </a:extLst>
            </p:cNvPr>
            <p:cNvSpPr txBox="1"/>
            <p:nvPr/>
          </p:nvSpPr>
          <p:spPr>
            <a:xfrm>
              <a:off x="6800214" y="5537069"/>
              <a:ext cx="1745539" cy="62279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Muftee MMM</a:t>
              </a:r>
              <a:endParaRPr lang="en-US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220399B</a:t>
              </a:r>
              <a:endParaRPr lang="en-US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  <a:endParaRPr lang="en-US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8EF71DE6-45B1-D0E2-EC03-BB67883528CA}"/>
                </a:ext>
              </a:extLst>
            </p:cNvPr>
            <p:cNvSpPr txBox="1"/>
            <p:nvPr/>
          </p:nvSpPr>
          <p:spPr>
            <a:xfrm>
              <a:off x="9463015" y="5533291"/>
              <a:ext cx="1745539" cy="62279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Nadha MI</a:t>
              </a:r>
              <a:endParaRPr lang="en-US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100">
                  <a:solidFill>
                    <a:srgbClr val="FFFFFF"/>
                  </a:solidFill>
                  <a:effectLst/>
                  <a:latin typeface="Product Sans" panose="020B0403030502040203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220409J</a:t>
              </a:r>
              <a:endParaRPr lang="en-US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68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3EA2EABA-267F-BCA9-E75A-2DE5E9C0DF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>
            <a:off x="0" y="2441542"/>
            <a:ext cx="4797539" cy="48716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48A11-1F40-AC28-213E-4EB5653A0DE6}"/>
              </a:ext>
            </a:extLst>
          </p:cNvPr>
          <p:cNvSpPr txBox="1"/>
          <p:nvPr/>
        </p:nvSpPr>
        <p:spPr>
          <a:xfrm>
            <a:off x="4343757" y="419328"/>
            <a:ext cx="3504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The Problem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EDC40C-8D05-D2D5-0745-463FF73BCB09}"/>
              </a:ext>
            </a:extLst>
          </p:cNvPr>
          <p:cNvSpPr/>
          <p:nvPr/>
        </p:nvSpPr>
        <p:spPr>
          <a:xfrm>
            <a:off x="2418339" y="1254145"/>
            <a:ext cx="7355322" cy="7632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95C9-5E94-B7CB-3F9A-C099C66A8799}"/>
              </a:ext>
            </a:extLst>
          </p:cNvPr>
          <p:cNvSpPr txBox="1"/>
          <p:nvPr/>
        </p:nvSpPr>
        <p:spPr>
          <a:xfrm>
            <a:off x="2418339" y="1282681"/>
            <a:ext cx="735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solidFill>
                  <a:srgbClr val="20493C"/>
                </a:solidFill>
                <a:latin typeface="Product Sans" panose="020B0403030502040203" pitchFamily="34" charset="0"/>
              </a:rPr>
              <a:t>“</a:t>
            </a:r>
            <a:r>
              <a:rPr lang="en-US" sz="2000" b="1" i="1">
                <a:solidFill>
                  <a:srgbClr val="20493C"/>
                </a:solidFill>
                <a:latin typeface="Product Sans" panose="020B0403030502040203" pitchFamily="34" charset="0"/>
              </a:rPr>
              <a:t>Energy Wastage </a:t>
            </a:r>
            <a:r>
              <a:rPr lang="en-US" sz="2000" i="1">
                <a:solidFill>
                  <a:srgbClr val="20493C"/>
                </a:solidFill>
                <a:latin typeface="Product Sans" panose="020B0403030502040203" pitchFamily="34" charset="0"/>
              </a:rPr>
              <a:t>due to lack of optimization in luxurious hotels.”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636EC-62D3-620A-C5CE-8CD3429588DD}"/>
              </a:ext>
            </a:extLst>
          </p:cNvPr>
          <p:cNvSpPr txBox="1"/>
          <p:nvPr/>
        </p:nvSpPr>
        <p:spPr>
          <a:xfrm>
            <a:off x="4457571" y="2405744"/>
            <a:ext cx="339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Cut the power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to the room while 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Keeping the AC running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FC571-F869-BA9C-445B-9618CFF0433C}"/>
              </a:ext>
            </a:extLst>
          </p:cNvPr>
          <p:cNvSpPr txBox="1"/>
          <p:nvPr/>
        </p:nvSpPr>
        <p:spPr>
          <a:xfrm>
            <a:off x="5136782" y="4913414"/>
            <a:ext cx="204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Cut the entire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power supply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F1A5E-E3AF-BDF2-0630-AF1DDEB05DCC}"/>
              </a:ext>
            </a:extLst>
          </p:cNvPr>
          <p:cNvSpPr txBox="1"/>
          <p:nvPr/>
        </p:nvSpPr>
        <p:spPr>
          <a:xfrm>
            <a:off x="8970595" y="5315336"/>
            <a:ext cx="2355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User discomfort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upon arrival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0A508-C9C5-10EC-12D2-6CB525F14107}"/>
              </a:ext>
            </a:extLst>
          </p:cNvPr>
          <p:cNvSpPr txBox="1"/>
          <p:nvPr/>
        </p:nvSpPr>
        <p:spPr>
          <a:xfrm>
            <a:off x="8903942" y="3211580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Waste of Energy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6C0E87-AD4C-6D42-C2D9-0A78E3B75AE5}"/>
              </a:ext>
            </a:extLst>
          </p:cNvPr>
          <p:cNvSpPr txBox="1"/>
          <p:nvPr/>
        </p:nvSpPr>
        <p:spPr>
          <a:xfrm>
            <a:off x="18653" y="2876891"/>
            <a:ext cx="2800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User leaves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the hotel room with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the keycard</a:t>
            </a:r>
          </a:p>
        </p:txBody>
      </p:sp>
      <p:pic>
        <p:nvPicPr>
          <p:cNvPr id="20" name="Graphic 19" descr="Back outline">
            <a:extLst>
              <a:ext uri="{FF2B5EF4-FFF2-40B4-BE49-F238E27FC236}">
                <a16:creationId xmlns:a16="http://schemas.microsoft.com/office/drawing/2014/main" id="{758D0EED-05B1-F534-5D51-86A247528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410639" y="4897324"/>
            <a:ext cx="2316805" cy="1452392"/>
          </a:xfrm>
          <a:prstGeom prst="rect">
            <a:avLst/>
          </a:prstGeom>
        </p:spPr>
      </p:pic>
      <p:pic>
        <p:nvPicPr>
          <p:cNvPr id="23" name="Graphic 22" descr="Back outline">
            <a:extLst>
              <a:ext uri="{FF2B5EF4-FFF2-40B4-BE49-F238E27FC236}">
                <a16:creationId xmlns:a16="http://schemas.microsoft.com/office/drawing/2014/main" id="{C1C78808-F860-A4FE-960D-C8338B35A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2410638" y="2580562"/>
            <a:ext cx="2316805" cy="1452392"/>
          </a:xfrm>
          <a:prstGeom prst="rect">
            <a:avLst/>
          </a:prstGeom>
        </p:spPr>
      </p:pic>
      <p:pic>
        <p:nvPicPr>
          <p:cNvPr id="25" name="Graphic 24" descr="Arrow Right outline">
            <a:extLst>
              <a:ext uri="{FF2B5EF4-FFF2-40B4-BE49-F238E27FC236}">
                <a16:creationId xmlns:a16="http://schemas.microsoft.com/office/drawing/2014/main" id="{D7ACA322-F7E9-5298-4A13-D66B6DEFE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1243" y="2666120"/>
            <a:ext cx="1149464" cy="1149464"/>
          </a:xfrm>
          <a:prstGeom prst="rect">
            <a:avLst/>
          </a:prstGeom>
        </p:spPr>
      </p:pic>
      <p:pic>
        <p:nvPicPr>
          <p:cNvPr id="26" name="Graphic 25" descr="Arrow Right outline">
            <a:extLst>
              <a:ext uri="{FF2B5EF4-FFF2-40B4-BE49-F238E27FC236}">
                <a16:creationId xmlns:a16="http://schemas.microsoft.com/office/drawing/2014/main" id="{CEC48934-12CC-0D6F-3A94-141F1665B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1243" y="4987656"/>
            <a:ext cx="1149464" cy="1149464"/>
          </a:xfrm>
          <a:prstGeom prst="rect">
            <a:avLst/>
          </a:prstGeom>
        </p:spPr>
      </p:pic>
      <p:pic>
        <p:nvPicPr>
          <p:cNvPr id="28" name="Picture 27" descr="A green and pink switch buttons&#10;&#10;Description automatically generated">
            <a:extLst>
              <a:ext uri="{FF2B5EF4-FFF2-40B4-BE49-F238E27FC236}">
                <a16:creationId xmlns:a16="http://schemas.microsoft.com/office/drawing/2014/main" id="{B0A7A677-3B48-0879-31E5-8D52DEEE4A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03"/>
          <a:stretch/>
        </p:blipFill>
        <p:spPr>
          <a:xfrm>
            <a:off x="5577799" y="3595903"/>
            <a:ext cx="1036401" cy="496409"/>
          </a:xfrm>
          <a:prstGeom prst="rect">
            <a:avLst/>
          </a:prstGeom>
        </p:spPr>
      </p:pic>
      <p:pic>
        <p:nvPicPr>
          <p:cNvPr id="30" name="Picture 29" descr="A person walking into a hotel room&#10;&#10;Description automatically generated">
            <a:extLst>
              <a:ext uri="{FF2B5EF4-FFF2-40B4-BE49-F238E27FC236}">
                <a16:creationId xmlns:a16="http://schemas.microsoft.com/office/drawing/2014/main" id="{634BB36B-C37D-6CBF-1B0C-EA64DD48A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83" y="4143647"/>
            <a:ext cx="1539533" cy="1539533"/>
          </a:xfrm>
          <a:prstGeom prst="rect">
            <a:avLst/>
          </a:prstGeom>
        </p:spPr>
      </p:pic>
      <p:pic>
        <p:nvPicPr>
          <p:cNvPr id="31" name="Picture 30" descr="A green and pink switch buttons&#10;&#10;Description automatically generated">
            <a:extLst>
              <a:ext uri="{FF2B5EF4-FFF2-40B4-BE49-F238E27FC236}">
                <a16:creationId xmlns:a16="http://schemas.microsoft.com/office/drawing/2014/main" id="{3D678DDF-7994-8656-D456-CF71A90685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5"/>
          <a:stretch/>
        </p:blipFill>
        <p:spPr>
          <a:xfrm>
            <a:off x="5618177" y="5730835"/>
            <a:ext cx="1036401" cy="494103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3129135-68D0-F8AE-3B17-2D161E4319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662" y="2380583"/>
            <a:ext cx="830997" cy="830997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176E9A-E371-C448-1AEB-B3459B013BB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73" y="4641768"/>
            <a:ext cx="691776" cy="6917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ED0E8B-FBBD-14A4-9F1B-C4E3797A7AB3}"/>
              </a:ext>
            </a:extLst>
          </p:cNvPr>
          <p:cNvSpPr txBox="1"/>
          <p:nvPr/>
        </p:nvSpPr>
        <p:spPr>
          <a:xfrm>
            <a:off x="11271565" y="2401910"/>
            <a:ext cx="308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Bebas Neue" panose="020B0606020202050201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D95E72-83E7-60DA-8EF0-1AEEA92CB68C}"/>
              </a:ext>
            </a:extLst>
          </p:cNvPr>
          <p:cNvSpPr txBox="1"/>
          <p:nvPr/>
        </p:nvSpPr>
        <p:spPr>
          <a:xfrm>
            <a:off x="11353175" y="4962223"/>
            <a:ext cx="612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Bebas Neue" panose="020B0606020202050201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89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32027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77D5CF-08DB-83BE-E1C6-4037A2A399D3}"/>
              </a:ext>
            </a:extLst>
          </p:cNvPr>
          <p:cNvSpPr txBox="1"/>
          <p:nvPr/>
        </p:nvSpPr>
        <p:spPr>
          <a:xfrm>
            <a:off x="1330648" y="510339"/>
            <a:ext cx="3474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The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5F77C-93DE-33AB-1EB1-033F91FB2FFE}"/>
              </a:ext>
            </a:extLst>
          </p:cNvPr>
          <p:cNvSpPr txBox="1"/>
          <p:nvPr/>
        </p:nvSpPr>
        <p:spPr>
          <a:xfrm>
            <a:off x="390451" y="1597499"/>
            <a:ext cx="5354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A compromise between visitor comfort and energy usage is required.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To accomplish this, we present to you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E1ED206-3243-2121-1280-4CAF305CF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86483" y="3011613"/>
            <a:ext cx="7908290" cy="130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kern="100">
                <a:solidFill>
                  <a:srgbClr val="FFFFFF"/>
                </a:solidFill>
                <a:effectLst/>
                <a:latin typeface="Varino Normal" pitchFamily="2" charset="0"/>
                <a:ea typeface="Microsoft YaHei UI Light" panose="020B0502040204020203" pitchFamily="34" charset="-122"/>
                <a:cs typeface="Times New Roman" panose="02020603050405020304" pitchFamily="18" charset="0"/>
              </a:rPr>
              <a:t>Eco</a:t>
            </a:r>
            <a:r>
              <a:rPr lang="en-US" sz="4000" kern="100">
                <a:solidFill>
                  <a:srgbClr val="FFFFFF"/>
                </a:solidFill>
                <a:effectLst/>
                <a:latin typeface="Dune Rise" panose="02000503000000000000" pitchFamily="2" charset="0"/>
                <a:ea typeface="Microsoft YaHei UI Light" panose="020B0502040204020203" pitchFamily="34" charset="-122"/>
                <a:cs typeface="Times New Roman" panose="02020603050405020304" pitchFamily="18" charset="0"/>
              </a:rPr>
              <a:t>Sync</a:t>
            </a:r>
            <a:endParaRPr lang="en-US" sz="11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“Enhancing Comfort, Conserving Power, Innovating the Future”  </a:t>
            </a:r>
            <a:endParaRPr lang="en-US" sz="11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100">
                <a:solidFill>
                  <a:srgbClr val="FFFFFF"/>
                </a:solidFill>
                <a:effectLst/>
                <a:latin typeface="Product Sans" panose="020B040303050204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Intelligent AC Temperature Regulator</a:t>
            </a:r>
            <a:endParaRPr lang="en-US" sz="11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347FB-8747-7957-02F9-65814794EB91}"/>
              </a:ext>
            </a:extLst>
          </p:cNvPr>
          <p:cNvSpPr txBox="1"/>
          <p:nvPr/>
        </p:nvSpPr>
        <p:spPr>
          <a:xfrm>
            <a:off x="390451" y="4720509"/>
            <a:ext cx="5354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ECOSYNC regulates the air conditioning system based on user presence.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61579-3DEF-0A8F-D3A3-51E20F35AF55}"/>
              </a:ext>
            </a:extLst>
          </p:cNvPr>
          <p:cNvSpPr txBox="1"/>
          <p:nvPr/>
        </p:nvSpPr>
        <p:spPr>
          <a:xfrm>
            <a:off x="6447124" y="2479039"/>
            <a:ext cx="5354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Product Sans" panose="020B0403030502040203" pitchFamily="34" charset="0"/>
              </a:rPr>
              <a:t>Luxurious Hotel chains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Product Sans" panose="020B0403030502040203" pitchFamily="34" charset="0"/>
              </a:rPr>
              <a:t>&amp;</a:t>
            </a:r>
          </a:p>
          <a:p>
            <a:pPr algn="ctr"/>
            <a:r>
              <a:rPr lang="en-US" sz="2800">
                <a:solidFill>
                  <a:schemeClr val="bg1"/>
                </a:solidFill>
                <a:latin typeface="Product Sans" panose="020B0403030502040203" pitchFamily="34" charset="0"/>
              </a:rPr>
              <a:t>The people of Sri Lanka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A89C9-9905-C3C1-A661-824F7EBEE74F}"/>
              </a:ext>
            </a:extLst>
          </p:cNvPr>
          <p:cNvSpPr txBox="1"/>
          <p:nvPr/>
        </p:nvSpPr>
        <p:spPr>
          <a:xfrm>
            <a:off x="7021807" y="510339"/>
            <a:ext cx="4246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The Beneficiary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8D821B-1D3F-AC92-2D10-7D9612918D4B}"/>
              </a:ext>
            </a:extLst>
          </p:cNvPr>
          <p:cNvCxnSpPr>
            <a:cxnSpLocks/>
          </p:cNvCxnSpPr>
          <p:nvPr/>
        </p:nvCxnSpPr>
        <p:spPr>
          <a:xfrm>
            <a:off x="6301019" y="1393934"/>
            <a:ext cx="0" cy="4162746"/>
          </a:xfrm>
          <a:prstGeom prst="line">
            <a:avLst/>
          </a:prstGeom>
          <a:ln w="38100">
            <a:gradFill flip="none" rotWithShape="1">
              <a:gsLst>
                <a:gs pos="0">
                  <a:srgbClr val="92D050">
                    <a:alpha val="0"/>
                  </a:srgbClr>
                </a:gs>
                <a:gs pos="53000">
                  <a:srgbClr val="137127"/>
                </a:gs>
                <a:gs pos="100000">
                  <a:srgbClr val="92D050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73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>
            <a:off x="0" y="2441542"/>
            <a:ext cx="4797539" cy="48716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2420D-8975-8110-EE1B-95C8D3A713C3}"/>
              </a:ext>
            </a:extLst>
          </p:cNvPr>
          <p:cNvSpPr txBox="1"/>
          <p:nvPr/>
        </p:nvSpPr>
        <p:spPr>
          <a:xfrm>
            <a:off x="3034104" y="579165"/>
            <a:ext cx="6123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Designing the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337E0-148D-F11C-BB3F-B196CFC6748D}"/>
              </a:ext>
            </a:extLst>
          </p:cNvPr>
          <p:cNvSpPr txBox="1"/>
          <p:nvPr/>
        </p:nvSpPr>
        <p:spPr>
          <a:xfrm>
            <a:off x="4005524" y="1507514"/>
            <a:ext cx="4180952" cy="5478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b="1">
                <a:solidFill>
                  <a:schemeClr val="bg1"/>
                </a:solidFill>
                <a:latin typeface="Product Sans" panose="020B0403030502040203" pitchFamily="34" charset="0"/>
              </a:rPr>
              <a:t>The Concept</a:t>
            </a:r>
          </a:p>
          <a:p>
            <a:pPr algn="ctr">
              <a:lnSpc>
                <a:spcPct val="250000"/>
              </a:lnSpc>
            </a:pPr>
            <a:r>
              <a:rPr lang="en-US" sz="2400" b="1">
                <a:solidFill>
                  <a:schemeClr val="bg1"/>
                </a:solidFill>
                <a:latin typeface="Product Sans" panose="020B0403030502040203" pitchFamily="34" charset="0"/>
              </a:rPr>
              <a:t>Breadboard Implementation</a:t>
            </a:r>
          </a:p>
          <a:p>
            <a:pPr algn="ctr">
              <a:lnSpc>
                <a:spcPct val="250000"/>
              </a:lnSpc>
            </a:pPr>
            <a:r>
              <a:rPr lang="en-US" sz="2400" b="1">
                <a:solidFill>
                  <a:schemeClr val="bg1"/>
                </a:solidFill>
                <a:latin typeface="Product Sans" panose="020B0403030502040203" pitchFamily="34" charset="0"/>
              </a:rPr>
              <a:t>PCB Design</a:t>
            </a:r>
          </a:p>
          <a:p>
            <a:pPr algn="ctr">
              <a:lnSpc>
                <a:spcPct val="250000"/>
              </a:lnSpc>
            </a:pPr>
            <a:r>
              <a:rPr lang="en-US" sz="2400" b="1">
                <a:solidFill>
                  <a:schemeClr val="bg1"/>
                </a:solidFill>
                <a:latin typeface="Product Sans" panose="020B0403030502040203" pitchFamily="34" charset="0"/>
              </a:rPr>
              <a:t>Enclosure Design</a:t>
            </a:r>
          </a:p>
          <a:p>
            <a:pPr algn="ctr">
              <a:lnSpc>
                <a:spcPct val="250000"/>
              </a:lnSpc>
            </a:pPr>
            <a:r>
              <a:rPr lang="en-US" sz="2400" b="1">
                <a:solidFill>
                  <a:schemeClr val="bg1"/>
                </a:solidFill>
                <a:latin typeface="Product Sans" panose="020B0403030502040203" pitchFamily="34" charset="0"/>
              </a:rPr>
              <a:t>Assembly</a:t>
            </a:r>
          </a:p>
          <a:p>
            <a:pPr algn="ctr">
              <a:lnSpc>
                <a:spcPct val="250000"/>
              </a:lnSpc>
            </a:pPr>
            <a:endParaRPr lang="en-US" sz="2400" b="1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0" name="Graphic 9" descr="Caret Down with solid fill">
            <a:extLst>
              <a:ext uri="{FF2B5EF4-FFF2-40B4-BE49-F238E27FC236}">
                <a16:creationId xmlns:a16="http://schemas.microsoft.com/office/drawing/2014/main" id="{016B8F23-86EB-FC27-3ACE-2AB25E76A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826" y="2273767"/>
            <a:ext cx="624348" cy="624348"/>
          </a:xfrm>
          <a:prstGeom prst="rect">
            <a:avLst/>
          </a:prstGeom>
        </p:spPr>
      </p:pic>
      <p:pic>
        <p:nvPicPr>
          <p:cNvPr id="12" name="Graphic 11" descr="Caret Down with solid fill">
            <a:extLst>
              <a:ext uri="{FF2B5EF4-FFF2-40B4-BE49-F238E27FC236}">
                <a16:creationId xmlns:a16="http://schemas.microsoft.com/office/drawing/2014/main" id="{09B7B71F-7654-012E-4B03-52AEB4FB8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826" y="3190625"/>
            <a:ext cx="624348" cy="624348"/>
          </a:xfrm>
          <a:prstGeom prst="rect">
            <a:avLst/>
          </a:prstGeom>
        </p:spPr>
      </p:pic>
      <p:pic>
        <p:nvPicPr>
          <p:cNvPr id="14" name="Graphic 13" descr="Caret Down with solid fill">
            <a:extLst>
              <a:ext uri="{FF2B5EF4-FFF2-40B4-BE49-F238E27FC236}">
                <a16:creationId xmlns:a16="http://schemas.microsoft.com/office/drawing/2014/main" id="{FC1945C3-0F32-100E-9A04-E3378D4D1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826" y="4105025"/>
            <a:ext cx="624348" cy="624348"/>
          </a:xfrm>
          <a:prstGeom prst="rect">
            <a:avLst/>
          </a:prstGeom>
        </p:spPr>
      </p:pic>
      <p:pic>
        <p:nvPicPr>
          <p:cNvPr id="15" name="Graphic 14" descr="Caret Down with solid fill">
            <a:extLst>
              <a:ext uri="{FF2B5EF4-FFF2-40B4-BE49-F238E27FC236}">
                <a16:creationId xmlns:a16="http://schemas.microsoft.com/office/drawing/2014/main" id="{48B8D595-AFB7-A638-91A1-05708F74E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826" y="5038312"/>
            <a:ext cx="624348" cy="6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9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>
            <a:off x="0" y="2441542"/>
            <a:ext cx="4797539" cy="48716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2420D-8975-8110-EE1B-95C8D3A713C3}"/>
              </a:ext>
            </a:extLst>
          </p:cNvPr>
          <p:cNvSpPr txBox="1"/>
          <p:nvPr/>
        </p:nvSpPr>
        <p:spPr>
          <a:xfrm>
            <a:off x="2897848" y="280952"/>
            <a:ext cx="639630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Problem Validation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latin typeface="Gotham" panose="02000604040000020004" pitchFamily="2" charset="0"/>
              </a:rPr>
              <a:t>Hotel Visit: Sofia Colombo</a:t>
            </a:r>
          </a:p>
        </p:txBody>
      </p:sp>
      <p:pic>
        <p:nvPicPr>
          <p:cNvPr id="6" name="Picture 5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B6B21265-1D70-A232-022B-8274F82F4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4" y="1909655"/>
            <a:ext cx="3444877" cy="4593169"/>
          </a:xfrm>
          <a:prstGeom prst="roundRect">
            <a:avLst/>
          </a:prstGeom>
        </p:spPr>
      </p:pic>
      <p:pic>
        <p:nvPicPr>
          <p:cNvPr id="8" name="Picture 7" descr="A group of people standing on a rooftop&#10;&#10;Description automatically generated">
            <a:extLst>
              <a:ext uri="{FF2B5EF4-FFF2-40B4-BE49-F238E27FC236}">
                <a16:creationId xmlns:a16="http://schemas.microsoft.com/office/drawing/2014/main" id="{9BA2D6DF-EB89-5AAB-AC3B-ABA4202C94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t="11310" r="11087" b="12230"/>
          <a:stretch/>
        </p:blipFill>
        <p:spPr>
          <a:xfrm>
            <a:off x="7197946" y="2329314"/>
            <a:ext cx="4594456" cy="3445843"/>
          </a:xfrm>
          <a:prstGeom prst="roundRect">
            <a:avLst/>
          </a:prstGeom>
        </p:spPr>
      </p:pic>
      <p:pic>
        <p:nvPicPr>
          <p:cNvPr id="11" name="Picture 10" descr="A person looking at a machine&#10;&#10;Description automatically generated">
            <a:extLst>
              <a:ext uri="{FF2B5EF4-FFF2-40B4-BE49-F238E27FC236}">
                <a16:creationId xmlns:a16="http://schemas.microsoft.com/office/drawing/2014/main" id="{5C165FDC-47CC-4A93-4BCE-7CCEEA494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726" y="1906014"/>
            <a:ext cx="2861629" cy="2146222"/>
          </a:xfrm>
          <a:prstGeom prst="roundRect">
            <a:avLst/>
          </a:prstGeom>
        </p:spPr>
      </p:pic>
      <p:pic>
        <p:nvPicPr>
          <p:cNvPr id="16" name="Picture 15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239844AA-2563-2D33-7104-B09E6C03DF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5" r="11280"/>
          <a:stretch/>
        </p:blipFill>
        <p:spPr>
          <a:xfrm>
            <a:off x="4017330" y="4206239"/>
            <a:ext cx="3053985" cy="229294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6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>
            <a:off x="0" y="1667920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77D5CF-08DB-83BE-E1C6-4037A2A399D3}"/>
              </a:ext>
            </a:extLst>
          </p:cNvPr>
          <p:cNvSpPr txBox="1"/>
          <p:nvPr/>
        </p:nvSpPr>
        <p:spPr>
          <a:xfrm>
            <a:off x="2083523" y="160056"/>
            <a:ext cx="805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Block Diagram of the Concept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F18728-8456-2DE0-4DDC-B0257F5476E8}"/>
              </a:ext>
            </a:extLst>
          </p:cNvPr>
          <p:cNvGrpSpPr/>
          <p:nvPr/>
        </p:nvGrpSpPr>
        <p:grpSpPr>
          <a:xfrm>
            <a:off x="4460449" y="1357065"/>
            <a:ext cx="3271102" cy="4671773"/>
            <a:chOff x="4458878" y="1357065"/>
            <a:chExt cx="3271102" cy="467177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DD7CC2-5BB2-1609-28D2-D7FC2D5FA039}"/>
                </a:ext>
              </a:extLst>
            </p:cNvPr>
            <p:cNvSpPr/>
            <p:nvPr/>
          </p:nvSpPr>
          <p:spPr>
            <a:xfrm>
              <a:off x="4458878" y="1357065"/>
              <a:ext cx="3271102" cy="467177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diagram of a wireless system&#10;&#10;Description automatically generated">
              <a:extLst>
                <a:ext uri="{FF2B5EF4-FFF2-40B4-BE49-F238E27FC236}">
                  <a16:creationId xmlns:a16="http://schemas.microsoft.com/office/drawing/2014/main" id="{06B6CE60-9C60-3CB4-035C-D0D643D2B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950" y="1436797"/>
              <a:ext cx="3086100" cy="4512310"/>
            </a:xfrm>
            <a:prstGeom prst="roundRect">
              <a:avLst/>
            </a:prstGeom>
            <a:ln>
              <a:solidFill>
                <a:srgbClr val="20493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519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>
            <a:off x="0" y="1667920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77D5CF-08DB-83BE-E1C6-4037A2A399D3}"/>
              </a:ext>
            </a:extLst>
          </p:cNvPr>
          <p:cNvSpPr txBox="1"/>
          <p:nvPr/>
        </p:nvSpPr>
        <p:spPr>
          <a:xfrm>
            <a:off x="3757959" y="267788"/>
            <a:ext cx="467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Functionality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8B4D5-4D5A-F47F-01FF-78502BF68208}"/>
              </a:ext>
            </a:extLst>
          </p:cNvPr>
          <p:cNvSpPr txBox="1"/>
          <p:nvPr/>
        </p:nvSpPr>
        <p:spPr>
          <a:xfrm>
            <a:off x="502332" y="1154738"/>
            <a:ext cx="7226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Product Sans" panose="020B0403030502040203" pitchFamily="34" charset="0"/>
              </a:rPr>
              <a:t>ECOSYNC is a combination of two separate units</a:t>
            </a:r>
          </a:p>
          <a:p>
            <a:pPr marL="457200" indent="-457200">
              <a:buAutoNum type="arabicPeriod"/>
            </a:pPr>
            <a:r>
              <a:rPr lang="en-US" sz="2000">
                <a:solidFill>
                  <a:schemeClr val="bg1"/>
                </a:solidFill>
                <a:latin typeface="Product Sans" panose="020B0403030502040203" pitchFamily="34" charset="0"/>
              </a:rPr>
              <a:t>KPD: Keycard Presence Detector</a:t>
            </a:r>
          </a:p>
          <a:p>
            <a:pPr marL="457200" indent="-457200">
              <a:buAutoNum type="arabicPeriod"/>
            </a:pPr>
            <a:r>
              <a:rPr lang="en-US" sz="2000">
                <a:solidFill>
                  <a:schemeClr val="bg1"/>
                </a:solidFill>
                <a:latin typeface="Product Sans" panose="020B0403030502040203" pitchFamily="34" charset="0"/>
              </a:rPr>
              <a:t>ACC: Air Conditioner Controller</a:t>
            </a:r>
          </a:p>
        </p:txBody>
      </p:sp>
      <p:pic>
        <p:nvPicPr>
          <p:cNvPr id="9" name="Picture 8" descr="A air conditioner with snowflakes&#10;&#10;Description automatically generated">
            <a:extLst>
              <a:ext uri="{FF2B5EF4-FFF2-40B4-BE49-F238E27FC236}">
                <a16:creationId xmlns:a16="http://schemas.microsoft.com/office/drawing/2014/main" id="{588798FF-4DA2-DF76-D5C3-122C8B58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50" y="888009"/>
            <a:ext cx="1969508" cy="19695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B3C0EA-7870-0A3F-AEA0-26D5EA37E4DD}"/>
              </a:ext>
            </a:extLst>
          </p:cNvPr>
          <p:cNvSpPr txBox="1"/>
          <p:nvPr/>
        </p:nvSpPr>
        <p:spPr>
          <a:xfrm>
            <a:off x="8358427" y="4512604"/>
            <a:ext cx="3630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92D050"/>
                </a:solidFill>
                <a:latin typeface="Product Sans" panose="020B0403030502040203" pitchFamily="34" charset="0"/>
              </a:rPr>
              <a:t>Eco Mode: </a:t>
            </a:r>
            <a:r>
              <a:rPr lang="en-US" sz="1400" i="1">
                <a:solidFill>
                  <a:schemeClr val="bg1"/>
                </a:solidFill>
                <a:latin typeface="Product Sans" panose="020B0403030502040203" pitchFamily="34" charset="0"/>
              </a:rPr>
              <a:t>Temperature rises to 25°C</a:t>
            </a:r>
          </a:p>
          <a:p>
            <a:r>
              <a:rPr lang="en-US" sz="1400" i="1">
                <a:solidFill>
                  <a:srgbClr val="72BBFF"/>
                </a:solidFill>
                <a:latin typeface="Product Sans" panose="020B0403030502040203" pitchFamily="34" charset="0"/>
              </a:rPr>
              <a:t>Luxury Mode: </a:t>
            </a:r>
            <a:r>
              <a:rPr lang="en-US" sz="1400" i="1">
                <a:solidFill>
                  <a:schemeClr val="bg1"/>
                </a:solidFill>
                <a:latin typeface="Product Sans" panose="020B0403030502040203" pitchFamily="34" charset="0"/>
              </a:rPr>
              <a:t>Temperature rises to 23°C</a:t>
            </a:r>
          </a:p>
          <a:p>
            <a:endParaRPr lang="en-US" sz="1400" i="1">
              <a:solidFill>
                <a:srgbClr val="72BBFF"/>
              </a:solidFill>
              <a:latin typeface="Product Sans" panose="020B040303050204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630DCD8-5E22-304A-1588-BA5DDE6482ED}"/>
              </a:ext>
            </a:extLst>
          </p:cNvPr>
          <p:cNvGrpSpPr/>
          <p:nvPr/>
        </p:nvGrpSpPr>
        <p:grpSpPr>
          <a:xfrm>
            <a:off x="1074944" y="3045068"/>
            <a:ext cx="3124465" cy="2560425"/>
            <a:chOff x="1646270" y="3543137"/>
            <a:chExt cx="3124465" cy="256042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38019FA-8647-2FBB-B345-A8B32F650E3C}"/>
                </a:ext>
              </a:extLst>
            </p:cNvPr>
            <p:cNvGrpSpPr/>
            <p:nvPr/>
          </p:nvGrpSpPr>
          <p:grpSpPr>
            <a:xfrm>
              <a:off x="1646270" y="3543137"/>
              <a:ext cx="2461115" cy="2560425"/>
              <a:chOff x="2438271" y="3350676"/>
              <a:chExt cx="2461115" cy="2560425"/>
            </a:xfrm>
          </p:grpSpPr>
          <p:pic>
            <p:nvPicPr>
              <p:cNvPr id="26" name="Picture 25" descr="A blue arrow pointing up&#10;&#10;Description automatically generated">
                <a:extLst>
                  <a:ext uri="{FF2B5EF4-FFF2-40B4-BE49-F238E27FC236}">
                    <a16:creationId xmlns:a16="http://schemas.microsoft.com/office/drawing/2014/main" id="{23F2B862-300D-6032-F0A9-19D9B9350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0500" y="3350676"/>
                <a:ext cx="555397" cy="555397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647B020-B0F3-AF55-F4EA-BF53CE1C71C9}"/>
                  </a:ext>
                </a:extLst>
              </p:cNvPr>
              <p:cNvGrpSpPr/>
              <p:nvPr/>
            </p:nvGrpSpPr>
            <p:grpSpPr>
              <a:xfrm>
                <a:off x="2438271" y="4362518"/>
                <a:ext cx="1517365" cy="1548583"/>
                <a:chOff x="2248341" y="4170787"/>
                <a:chExt cx="1340300" cy="117429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0AE7E607-E5DA-403C-5CA3-7DD4AF005973}"/>
                    </a:ext>
                  </a:extLst>
                </p:cNvPr>
                <p:cNvGrpSpPr/>
                <p:nvPr/>
              </p:nvGrpSpPr>
              <p:grpSpPr>
                <a:xfrm>
                  <a:off x="2248341" y="4170787"/>
                  <a:ext cx="1340300" cy="1174299"/>
                  <a:chOff x="2119343" y="4170787"/>
                  <a:chExt cx="1340300" cy="1174299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BD621F13-F30E-1936-A805-EBBF76440096}"/>
                      </a:ext>
                    </a:extLst>
                  </p:cNvPr>
                  <p:cNvSpPr/>
                  <p:nvPr/>
                </p:nvSpPr>
                <p:spPr>
                  <a:xfrm>
                    <a:off x="2119343" y="4170787"/>
                    <a:ext cx="1340300" cy="117429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" name="Picture 4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FB5B4AE-F0D3-26EC-8215-72BAFEFB9F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82973" y="4251416"/>
                    <a:ext cx="1013040" cy="101304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6AF50E-3B5B-7814-652A-73154BE65584}"/>
                    </a:ext>
                  </a:extLst>
                </p:cNvPr>
                <p:cNvSpPr txBox="1"/>
                <p:nvPr/>
              </p:nvSpPr>
              <p:spPr>
                <a:xfrm>
                  <a:off x="2278783" y="4615188"/>
                  <a:ext cx="1279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>
                      <a:solidFill>
                        <a:schemeClr val="bg1"/>
                      </a:solidFill>
                      <a:latin typeface="Gotham Black" pitchFamily="2" charset="0"/>
                    </a:rPr>
                    <a:t>KPD</a:t>
                  </a:r>
                </a:p>
              </p:txBody>
            </p:sp>
          </p:grpSp>
          <p:pic>
            <p:nvPicPr>
              <p:cNvPr id="21" name="Picture 20" descr="A bluetooth device with a white symbol&#10;&#10;Description automatically generated">
                <a:extLst>
                  <a:ext uri="{FF2B5EF4-FFF2-40B4-BE49-F238E27FC236}">
                    <a16:creationId xmlns:a16="http://schemas.microsoft.com/office/drawing/2014/main" id="{7883C956-61B4-52BE-B65A-D6EF1E69B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3380" y="3939931"/>
                <a:ext cx="1126006" cy="1126006"/>
              </a:xfrm>
              <a:prstGeom prst="rect">
                <a:avLst/>
              </a:prstGeom>
            </p:spPr>
          </p:pic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313DDE8-290A-9161-9BA6-C3DB9C8A417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163767">
                <a:off x="2756545" y="5474764"/>
                <a:ext cx="156612" cy="84363"/>
              </a:xfrm>
              <a:custGeom>
                <a:avLst/>
                <a:gdLst>
                  <a:gd name="T0" fmla="*/ 318086 w 272415"/>
                  <a:gd name="T1" fmla="*/ 254854 h 147286"/>
                  <a:gd name="T2" fmla="*/ 110473 w 272415"/>
                  <a:gd name="T3" fmla="*/ 76076 h 147286"/>
                  <a:gd name="T4" fmla="*/ 110473 w 272415"/>
                  <a:gd name="T5" fmla="*/ 76076 h 147286"/>
                  <a:gd name="T6" fmla="*/ 110473 w 272415"/>
                  <a:gd name="T7" fmla="*/ 76076 h 147286"/>
                  <a:gd name="T8" fmla="*/ 152376 w 272415"/>
                  <a:gd name="T9" fmla="*/ 117918 h 147286"/>
                  <a:gd name="T10" fmla="*/ 179042 w 272415"/>
                  <a:gd name="T11" fmla="*/ 91291 h 147286"/>
                  <a:gd name="T12" fmla="*/ 89522 w 272415"/>
                  <a:gd name="T13" fmla="*/ 0 h 147286"/>
                  <a:gd name="T14" fmla="*/ 0 w 272415"/>
                  <a:gd name="T15" fmla="*/ 89390 h 147286"/>
                  <a:gd name="T16" fmla="*/ 26666 w 272415"/>
                  <a:gd name="T17" fmla="*/ 116017 h 147286"/>
                  <a:gd name="T18" fmla="*/ 70475 w 272415"/>
                  <a:gd name="T19" fmla="*/ 72272 h 147286"/>
                  <a:gd name="T20" fmla="*/ 70475 w 272415"/>
                  <a:gd name="T21" fmla="*/ 72272 h 147286"/>
                  <a:gd name="T22" fmla="*/ 70475 w 272415"/>
                  <a:gd name="T23" fmla="*/ 72272 h 147286"/>
                  <a:gd name="T24" fmla="*/ 342847 w 272415"/>
                  <a:gd name="T25" fmla="*/ 292892 h 147286"/>
                  <a:gd name="T26" fmla="*/ 544745 w 272415"/>
                  <a:gd name="T27" fmla="*/ 146447 h 147286"/>
                  <a:gd name="T28" fmla="*/ 510460 w 272415"/>
                  <a:gd name="T29" fmla="*/ 131232 h 147286"/>
                  <a:gd name="T30" fmla="*/ 318086 w 272415"/>
                  <a:gd name="T31" fmla="*/ 254854 h 147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2415" h="147286">
                    <a:moveTo>
                      <a:pt x="159068" y="127635"/>
                    </a:moveTo>
                    <a:cubicBezTo>
                      <a:pt x="106680" y="127635"/>
                      <a:pt x="62865" y="89535"/>
                      <a:pt x="55245" y="38100"/>
                    </a:cubicBezTo>
                    <a:cubicBezTo>
                      <a:pt x="55245" y="38100"/>
                      <a:pt x="55245" y="38100"/>
                      <a:pt x="55245" y="38100"/>
                    </a:cubicBezTo>
                    <a:cubicBezTo>
                      <a:pt x="55245" y="38100"/>
                      <a:pt x="55245" y="38100"/>
                      <a:pt x="55245" y="38100"/>
                    </a:cubicBezTo>
                    <a:lnTo>
                      <a:pt x="76200" y="59055"/>
                    </a:lnTo>
                    <a:lnTo>
                      <a:pt x="89535" y="45720"/>
                    </a:lnTo>
                    <a:lnTo>
                      <a:pt x="44768" y="0"/>
                    </a:lnTo>
                    <a:lnTo>
                      <a:pt x="0" y="44768"/>
                    </a:lnTo>
                    <a:lnTo>
                      <a:pt x="13335" y="58103"/>
                    </a:lnTo>
                    <a:lnTo>
                      <a:pt x="35243" y="36195"/>
                    </a:lnTo>
                    <a:cubicBezTo>
                      <a:pt x="35243" y="36195"/>
                      <a:pt x="35243" y="36195"/>
                      <a:pt x="35243" y="36195"/>
                    </a:cubicBezTo>
                    <a:cubicBezTo>
                      <a:pt x="35243" y="36195"/>
                      <a:pt x="35243" y="36195"/>
                      <a:pt x="35243" y="36195"/>
                    </a:cubicBezTo>
                    <a:cubicBezTo>
                      <a:pt x="42863" y="103823"/>
                      <a:pt x="102870" y="153352"/>
                      <a:pt x="171450" y="146685"/>
                    </a:cubicBezTo>
                    <a:cubicBezTo>
                      <a:pt x="216218" y="141923"/>
                      <a:pt x="254318" y="114300"/>
                      <a:pt x="272415" y="73343"/>
                    </a:cubicBezTo>
                    <a:lnTo>
                      <a:pt x="255270" y="65723"/>
                    </a:lnTo>
                    <a:cubicBezTo>
                      <a:pt x="238125" y="102870"/>
                      <a:pt x="200978" y="127635"/>
                      <a:pt x="159068" y="1276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1BD63DCA-5234-6FFC-DA1E-35EE1221D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3998" y="5432147"/>
                <a:ext cx="154782" cy="151993"/>
              </a:xfrm>
              <a:custGeom>
                <a:avLst/>
                <a:gdLst>
                  <a:gd name="T0" fmla="*/ 3 w 848"/>
                  <a:gd name="T1" fmla="*/ 205 h 834"/>
                  <a:gd name="T2" fmla="*/ 85 w 848"/>
                  <a:gd name="T3" fmla="*/ 343 h 834"/>
                  <a:gd name="T4" fmla="*/ 132 w 848"/>
                  <a:gd name="T5" fmla="*/ 432 h 834"/>
                  <a:gd name="T6" fmla="*/ 158 w 848"/>
                  <a:gd name="T7" fmla="*/ 483 h 834"/>
                  <a:gd name="T8" fmla="*/ 171 w 848"/>
                  <a:gd name="T9" fmla="*/ 498 h 834"/>
                  <a:gd name="T10" fmla="*/ 179 w 848"/>
                  <a:gd name="T11" fmla="*/ 519 h 834"/>
                  <a:gd name="T12" fmla="*/ 239 w 848"/>
                  <a:gd name="T13" fmla="*/ 600 h 834"/>
                  <a:gd name="T14" fmla="*/ 313 w 848"/>
                  <a:gd name="T15" fmla="*/ 670 h 834"/>
                  <a:gd name="T16" fmla="*/ 402 w 848"/>
                  <a:gd name="T17" fmla="*/ 741 h 834"/>
                  <a:gd name="T18" fmla="*/ 560 w 848"/>
                  <a:gd name="T19" fmla="*/ 813 h 834"/>
                  <a:gd name="T20" fmla="*/ 656 w 848"/>
                  <a:gd name="T21" fmla="*/ 832 h 834"/>
                  <a:gd name="T22" fmla="*/ 787 w 848"/>
                  <a:gd name="T23" fmla="*/ 794 h 834"/>
                  <a:gd name="T24" fmla="*/ 807 w 848"/>
                  <a:gd name="T25" fmla="*/ 753 h 834"/>
                  <a:gd name="T26" fmla="*/ 824 w 848"/>
                  <a:gd name="T27" fmla="*/ 662 h 834"/>
                  <a:gd name="T28" fmla="*/ 841 w 848"/>
                  <a:gd name="T29" fmla="*/ 556 h 834"/>
                  <a:gd name="T30" fmla="*/ 813 w 848"/>
                  <a:gd name="T31" fmla="*/ 368 h 834"/>
                  <a:gd name="T32" fmla="*/ 796 w 848"/>
                  <a:gd name="T33" fmla="*/ 324 h 834"/>
                  <a:gd name="T34" fmla="*/ 713 w 848"/>
                  <a:gd name="T35" fmla="*/ 183 h 834"/>
                  <a:gd name="T36" fmla="*/ 411 w 848"/>
                  <a:gd name="T37" fmla="*/ 22 h 834"/>
                  <a:gd name="T38" fmla="*/ 200 w 848"/>
                  <a:gd name="T39" fmla="*/ 15 h 834"/>
                  <a:gd name="T40" fmla="*/ 54 w 848"/>
                  <a:gd name="T41" fmla="*/ 30 h 834"/>
                  <a:gd name="T42" fmla="*/ 28 w 848"/>
                  <a:gd name="T43" fmla="*/ 56 h 834"/>
                  <a:gd name="T44" fmla="*/ 9 w 848"/>
                  <a:gd name="T45" fmla="*/ 83 h 834"/>
                  <a:gd name="T46" fmla="*/ 0 w 848"/>
                  <a:gd name="T47" fmla="*/ 245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8" h="834">
                    <a:moveTo>
                      <a:pt x="3" y="205"/>
                    </a:moveTo>
                    <a:cubicBezTo>
                      <a:pt x="24" y="255"/>
                      <a:pt x="57" y="296"/>
                      <a:pt x="85" y="343"/>
                    </a:cubicBezTo>
                    <a:cubicBezTo>
                      <a:pt x="102" y="372"/>
                      <a:pt x="115" y="404"/>
                      <a:pt x="132" y="432"/>
                    </a:cubicBezTo>
                    <a:cubicBezTo>
                      <a:pt x="135" y="449"/>
                      <a:pt x="146" y="470"/>
                      <a:pt x="158" y="483"/>
                    </a:cubicBezTo>
                    <a:cubicBezTo>
                      <a:pt x="173" y="516"/>
                      <a:pt x="149" y="467"/>
                      <a:pt x="171" y="498"/>
                    </a:cubicBezTo>
                    <a:cubicBezTo>
                      <a:pt x="178" y="508"/>
                      <a:pt x="175" y="511"/>
                      <a:pt x="179" y="519"/>
                    </a:cubicBezTo>
                    <a:cubicBezTo>
                      <a:pt x="189" y="540"/>
                      <a:pt x="218" y="591"/>
                      <a:pt x="239" y="600"/>
                    </a:cubicBezTo>
                    <a:cubicBezTo>
                      <a:pt x="255" y="629"/>
                      <a:pt x="284" y="654"/>
                      <a:pt x="313" y="670"/>
                    </a:cubicBezTo>
                    <a:cubicBezTo>
                      <a:pt x="338" y="700"/>
                      <a:pt x="371" y="718"/>
                      <a:pt x="402" y="741"/>
                    </a:cubicBezTo>
                    <a:cubicBezTo>
                      <a:pt x="453" y="778"/>
                      <a:pt x="494" y="805"/>
                      <a:pt x="560" y="813"/>
                    </a:cubicBezTo>
                    <a:cubicBezTo>
                      <a:pt x="595" y="824"/>
                      <a:pt x="619" y="830"/>
                      <a:pt x="656" y="832"/>
                    </a:cubicBezTo>
                    <a:cubicBezTo>
                      <a:pt x="737" y="830"/>
                      <a:pt x="734" y="834"/>
                      <a:pt x="787" y="794"/>
                    </a:cubicBezTo>
                    <a:cubicBezTo>
                      <a:pt x="794" y="780"/>
                      <a:pt x="801" y="767"/>
                      <a:pt x="807" y="753"/>
                    </a:cubicBezTo>
                    <a:cubicBezTo>
                      <a:pt x="810" y="723"/>
                      <a:pt x="818" y="692"/>
                      <a:pt x="824" y="662"/>
                    </a:cubicBezTo>
                    <a:cubicBezTo>
                      <a:pt x="827" y="626"/>
                      <a:pt x="833" y="591"/>
                      <a:pt x="841" y="556"/>
                    </a:cubicBezTo>
                    <a:cubicBezTo>
                      <a:pt x="848" y="487"/>
                      <a:pt x="846" y="429"/>
                      <a:pt x="813" y="368"/>
                    </a:cubicBezTo>
                    <a:cubicBezTo>
                      <a:pt x="810" y="353"/>
                      <a:pt x="802" y="339"/>
                      <a:pt x="796" y="324"/>
                    </a:cubicBezTo>
                    <a:cubicBezTo>
                      <a:pt x="787" y="265"/>
                      <a:pt x="754" y="225"/>
                      <a:pt x="713" y="183"/>
                    </a:cubicBezTo>
                    <a:cubicBezTo>
                      <a:pt x="628" y="96"/>
                      <a:pt x="531" y="42"/>
                      <a:pt x="411" y="22"/>
                    </a:cubicBezTo>
                    <a:cubicBezTo>
                      <a:pt x="357" y="0"/>
                      <a:pt x="236" y="15"/>
                      <a:pt x="200" y="15"/>
                    </a:cubicBezTo>
                    <a:cubicBezTo>
                      <a:pt x="160" y="18"/>
                      <a:pt x="98" y="15"/>
                      <a:pt x="54" y="30"/>
                    </a:cubicBezTo>
                    <a:cubicBezTo>
                      <a:pt x="45" y="37"/>
                      <a:pt x="34" y="48"/>
                      <a:pt x="28" y="56"/>
                    </a:cubicBezTo>
                    <a:cubicBezTo>
                      <a:pt x="21" y="65"/>
                      <a:pt x="9" y="83"/>
                      <a:pt x="9" y="83"/>
                    </a:cubicBezTo>
                    <a:cubicBezTo>
                      <a:pt x="0" y="122"/>
                      <a:pt x="0" y="305"/>
                      <a:pt x="0" y="245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E9974F8-FE37-E258-E410-B731224B2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849" y="5542220"/>
                <a:ext cx="156612" cy="84363"/>
              </a:xfrm>
              <a:custGeom>
                <a:avLst/>
                <a:gdLst>
                  <a:gd name="T0" fmla="*/ 318086 w 272415"/>
                  <a:gd name="T1" fmla="*/ 254854 h 147286"/>
                  <a:gd name="T2" fmla="*/ 110473 w 272415"/>
                  <a:gd name="T3" fmla="*/ 76076 h 147286"/>
                  <a:gd name="T4" fmla="*/ 110473 w 272415"/>
                  <a:gd name="T5" fmla="*/ 76076 h 147286"/>
                  <a:gd name="T6" fmla="*/ 110473 w 272415"/>
                  <a:gd name="T7" fmla="*/ 76076 h 147286"/>
                  <a:gd name="T8" fmla="*/ 152376 w 272415"/>
                  <a:gd name="T9" fmla="*/ 117918 h 147286"/>
                  <a:gd name="T10" fmla="*/ 179042 w 272415"/>
                  <a:gd name="T11" fmla="*/ 91291 h 147286"/>
                  <a:gd name="T12" fmla="*/ 89522 w 272415"/>
                  <a:gd name="T13" fmla="*/ 0 h 147286"/>
                  <a:gd name="T14" fmla="*/ 0 w 272415"/>
                  <a:gd name="T15" fmla="*/ 89390 h 147286"/>
                  <a:gd name="T16" fmla="*/ 26666 w 272415"/>
                  <a:gd name="T17" fmla="*/ 116017 h 147286"/>
                  <a:gd name="T18" fmla="*/ 70475 w 272415"/>
                  <a:gd name="T19" fmla="*/ 72272 h 147286"/>
                  <a:gd name="T20" fmla="*/ 70475 w 272415"/>
                  <a:gd name="T21" fmla="*/ 72272 h 147286"/>
                  <a:gd name="T22" fmla="*/ 70475 w 272415"/>
                  <a:gd name="T23" fmla="*/ 72272 h 147286"/>
                  <a:gd name="T24" fmla="*/ 342847 w 272415"/>
                  <a:gd name="T25" fmla="*/ 292892 h 147286"/>
                  <a:gd name="T26" fmla="*/ 544745 w 272415"/>
                  <a:gd name="T27" fmla="*/ 146447 h 147286"/>
                  <a:gd name="T28" fmla="*/ 510460 w 272415"/>
                  <a:gd name="T29" fmla="*/ 131232 h 147286"/>
                  <a:gd name="T30" fmla="*/ 318086 w 272415"/>
                  <a:gd name="T31" fmla="*/ 254854 h 147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2415" h="147286">
                    <a:moveTo>
                      <a:pt x="159068" y="127635"/>
                    </a:moveTo>
                    <a:cubicBezTo>
                      <a:pt x="106680" y="127635"/>
                      <a:pt x="62865" y="89535"/>
                      <a:pt x="55245" y="38100"/>
                    </a:cubicBezTo>
                    <a:cubicBezTo>
                      <a:pt x="55245" y="38100"/>
                      <a:pt x="55245" y="38100"/>
                      <a:pt x="55245" y="38100"/>
                    </a:cubicBezTo>
                    <a:cubicBezTo>
                      <a:pt x="55245" y="38100"/>
                      <a:pt x="55245" y="38100"/>
                      <a:pt x="55245" y="38100"/>
                    </a:cubicBezTo>
                    <a:lnTo>
                      <a:pt x="76200" y="59055"/>
                    </a:lnTo>
                    <a:lnTo>
                      <a:pt x="89535" y="45720"/>
                    </a:lnTo>
                    <a:lnTo>
                      <a:pt x="44768" y="0"/>
                    </a:lnTo>
                    <a:lnTo>
                      <a:pt x="0" y="44768"/>
                    </a:lnTo>
                    <a:lnTo>
                      <a:pt x="13335" y="58103"/>
                    </a:lnTo>
                    <a:lnTo>
                      <a:pt x="35243" y="36195"/>
                    </a:lnTo>
                    <a:cubicBezTo>
                      <a:pt x="35243" y="36195"/>
                      <a:pt x="35243" y="36195"/>
                      <a:pt x="35243" y="36195"/>
                    </a:cubicBezTo>
                    <a:cubicBezTo>
                      <a:pt x="35243" y="36195"/>
                      <a:pt x="35243" y="36195"/>
                      <a:pt x="35243" y="36195"/>
                    </a:cubicBezTo>
                    <a:cubicBezTo>
                      <a:pt x="42863" y="103823"/>
                      <a:pt x="102870" y="153352"/>
                      <a:pt x="171450" y="146685"/>
                    </a:cubicBezTo>
                    <a:cubicBezTo>
                      <a:pt x="216218" y="141923"/>
                      <a:pt x="254318" y="114300"/>
                      <a:pt x="272415" y="73343"/>
                    </a:cubicBezTo>
                    <a:lnTo>
                      <a:pt x="255270" y="65723"/>
                    </a:lnTo>
                    <a:cubicBezTo>
                      <a:pt x="238125" y="102870"/>
                      <a:pt x="200978" y="127635"/>
                      <a:pt x="159068" y="1276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1C4F925-2E33-E038-29E8-D2AB4E08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9230" y="5552417"/>
                <a:ext cx="125935" cy="49154"/>
              </a:xfrm>
              <a:custGeom>
                <a:avLst/>
                <a:gdLst>
                  <a:gd name="T0" fmla="*/ 352425 w 438157"/>
                  <a:gd name="T1" fmla="*/ 0 h 171465"/>
                  <a:gd name="T2" fmla="*/ 350072 w 438157"/>
                  <a:gd name="T3" fmla="*/ 238 h 171465"/>
                  <a:gd name="T4" fmla="*/ 347710 w 438157"/>
                  <a:gd name="T5" fmla="*/ 0 h 171465"/>
                  <a:gd name="T6" fmla="*/ 28575 w 438157"/>
                  <a:gd name="T7" fmla="*/ 0 h 171465"/>
                  <a:gd name="T8" fmla="*/ 0 w 438157"/>
                  <a:gd name="T9" fmla="*/ 28575 h 171465"/>
                  <a:gd name="T10" fmla="*/ 28575 w 438157"/>
                  <a:gd name="T11" fmla="*/ 57150 h 171465"/>
                  <a:gd name="T12" fmla="*/ 347710 w 438157"/>
                  <a:gd name="T13" fmla="*/ 57150 h 171465"/>
                  <a:gd name="T14" fmla="*/ 350063 w 438157"/>
                  <a:gd name="T15" fmla="*/ 56912 h 171465"/>
                  <a:gd name="T16" fmla="*/ 352425 w 438157"/>
                  <a:gd name="T17" fmla="*/ 57150 h 171465"/>
                  <a:gd name="T18" fmla="*/ 380983 w 438157"/>
                  <a:gd name="T19" fmla="*/ 85742 h 171465"/>
                  <a:gd name="T20" fmla="*/ 352391 w 438157"/>
                  <a:gd name="T21" fmla="*/ 114300 h 171465"/>
                  <a:gd name="T22" fmla="*/ 327403 w 438157"/>
                  <a:gd name="T23" fmla="*/ 99555 h 171465"/>
                  <a:gd name="T24" fmla="*/ 288743 w 438157"/>
                  <a:gd name="T25" fmla="*/ 87789 h 171465"/>
                  <a:gd name="T26" fmla="*/ 276977 w 438157"/>
                  <a:gd name="T27" fmla="*/ 126450 h 171465"/>
                  <a:gd name="T28" fmla="*/ 277444 w 438157"/>
                  <a:gd name="T29" fmla="*/ 127292 h 171465"/>
                  <a:gd name="T30" fmla="*/ 393985 w 438157"/>
                  <a:gd name="T31" fmla="*/ 160698 h 171465"/>
                  <a:gd name="T32" fmla="*/ 427391 w 438157"/>
                  <a:gd name="T33" fmla="*/ 44158 h 171465"/>
                  <a:gd name="T34" fmla="*/ 352425 w 438157"/>
                  <a:gd name="T35" fmla="*/ 0 h 17146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38157" h="171465">
                    <a:moveTo>
                      <a:pt x="352425" y="0"/>
                    </a:moveTo>
                    <a:cubicBezTo>
                      <a:pt x="351615" y="0"/>
                      <a:pt x="350863" y="171"/>
                      <a:pt x="350072" y="238"/>
                    </a:cubicBezTo>
                    <a:cubicBezTo>
                      <a:pt x="349282" y="305"/>
                      <a:pt x="348520" y="0"/>
                      <a:pt x="347710" y="0"/>
                    </a:cubicBezTo>
                    <a:lnTo>
                      <a:pt x="28575" y="0"/>
                    </a:lnTo>
                    <a:cubicBezTo>
                      <a:pt x="12793" y="0"/>
                      <a:pt x="0" y="12793"/>
                      <a:pt x="0" y="28575"/>
                    </a:cubicBezTo>
                    <a:cubicBezTo>
                      <a:pt x="0" y="44357"/>
                      <a:pt x="12793" y="57150"/>
                      <a:pt x="28575" y="57150"/>
                    </a:cubicBezTo>
                    <a:lnTo>
                      <a:pt x="347710" y="57150"/>
                    </a:lnTo>
                    <a:cubicBezTo>
                      <a:pt x="348520" y="57150"/>
                      <a:pt x="349272" y="56979"/>
                      <a:pt x="350063" y="56912"/>
                    </a:cubicBezTo>
                    <a:cubicBezTo>
                      <a:pt x="350853" y="56845"/>
                      <a:pt x="351606" y="57150"/>
                      <a:pt x="352425" y="57150"/>
                    </a:cubicBezTo>
                    <a:cubicBezTo>
                      <a:pt x="368207" y="57160"/>
                      <a:pt x="380992" y="69960"/>
                      <a:pt x="380983" y="85742"/>
                    </a:cubicBezTo>
                    <a:cubicBezTo>
                      <a:pt x="380973" y="101523"/>
                      <a:pt x="368173" y="114310"/>
                      <a:pt x="352391" y="114300"/>
                    </a:cubicBezTo>
                    <a:cubicBezTo>
                      <a:pt x="342000" y="114293"/>
                      <a:pt x="332432" y="108648"/>
                      <a:pt x="327403" y="99555"/>
                    </a:cubicBezTo>
                    <a:cubicBezTo>
                      <a:pt x="319976" y="85631"/>
                      <a:pt x="302667" y="80362"/>
                      <a:pt x="288743" y="87789"/>
                    </a:cubicBezTo>
                    <a:cubicBezTo>
                      <a:pt x="274817" y="95216"/>
                      <a:pt x="269550" y="112525"/>
                      <a:pt x="276977" y="126450"/>
                    </a:cubicBezTo>
                    <a:cubicBezTo>
                      <a:pt x="277128" y="126733"/>
                      <a:pt x="277283" y="127014"/>
                      <a:pt x="277444" y="127292"/>
                    </a:cubicBezTo>
                    <a:cubicBezTo>
                      <a:pt x="300401" y="168698"/>
                      <a:pt x="352577" y="183654"/>
                      <a:pt x="393985" y="160698"/>
                    </a:cubicBezTo>
                    <a:cubicBezTo>
                      <a:pt x="435391" y="137741"/>
                      <a:pt x="450347" y="85564"/>
                      <a:pt x="427391" y="44158"/>
                    </a:cubicBezTo>
                    <a:cubicBezTo>
                      <a:pt x="412283" y="16910"/>
                      <a:pt x="383581" y="3"/>
                      <a:pt x="3524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368692C-F460-F056-DA8F-B68DB4D3F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5547" y="5442867"/>
                <a:ext cx="114953" cy="60135"/>
              </a:xfrm>
              <a:custGeom>
                <a:avLst/>
                <a:gdLst>
                  <a:gd name="T0" fmla="*/ 28575 w 400036"/>
                  <a:gd name="T1" fmla="*/ 209550 h 209550"/>
                  <a:gd name="T2" fmla="*/ 295275 w 400036"/>
                  <a:gd name="T3" fmla="*/ 209550 h 209550"/>
                  <a:gd name="T4" fmla="*/ 400037 w 400036"/>
                  <a:gd name="T5" fmla="*/ 104762 h 209550"/>
                  <a:gd name="T6" fmla="*/ 295248 w 400036"/>
                  <a:gd name="T7" fmla="*/ 0 h 209550"/>
                  <a:gd name="T8" fmla="*/ 191357 w 400036"/>
                  <a:gd name="T9" fmla="*/ 91297 h 209550"/>
                  <a:gd name="T10" fmla="*/ 216056 w 400036"/>
                  <a:gd name="T11" fmla="*/ 123292 h 209550"/>
                  <a:gd name="T12" fmla="*/ 248050 w 400036"/>
                  <a:gd name="T13" fmla="*/ 98593 h 209550"/>
                  <a:gd name="T14" fmla="*/ 301454 w 400036"/>
                  <a:gd name="T15" fmla="*/ 57553 h 209550"/>
                  <a:gd name="T16" fmla="*/ 342494 w 400036"/>
                  <a:gd name="T17" fmla="*/ 110957 h 209550"/>
                  <a:gd name="T18" fmla="*/ 295275 w 400036"/>
                  <a:gd name="T19" fmla="*/ 152400 h 209550"/>
                  <a:gd name="T20" fmla="*/ 28575 w 400036"/>
                  <a:gd name="T21" fmla="*/ 152400 h 209550"/>
                  <a:gd name="T22" fmla="*/ 0 w 400036"/>
                  <a:gd name="T23" fmla="*/ 180975 h 209550"/>
                  <a:gd name="T24" fmla="*/ 28575 w 400036"/>
                  <a:gd name="T25" fmla="*/ 209550 h 2095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00036" h="209550">
                    <a:moveTo>
                      <a:pt x="28575" y="209550"/>
                    </a:moveTo>
                    <a:lnTo>
                      <a:pt x="295275" y="209550"/>
                    </a:lnTo>
                    <a:cubicBezTo>
                      <a:pt x="353140" y="209542"/>
                      <a:pt x="400044" y="162627"/>
                      <a:pt x="400037" y="104762"/>
                    </a:cubicBezTo>
                    <a:cubicBezTo>
                      <a:pt x="400029" y="46896"/>
                      <a:pt x="353115" y="-8"/>
                      <a:pt x="295248" y="0"/>
                    </a:cubicBezTo>
                    <a:cubicBezTo>
                      <a:pt x="242598" y="7"/>
                      <a:pt x="198131" y="39084"/>
                      <a:pt x="191357" y="91297"/>
                    </a:cubicBezTo>
                    <a:cubicBezTo>
                      <a:pt x="189343" y="106952"/>
                      <a:pt x="200400" y="121277"/>
                      <a:pt x="216056" y="123292"/>
                    </a:cubicBezTo>
                    <a:cubicBezTo>
                      <a:pt x="231711" y="125306"/>
                      <a:pt x="246036" y="114249"/>
                      <a:pt x="248050" y="98593"/>
                    </a:cubicBezTo>
                    <a:cubicBezTo>
                      <a:pt x="251464" y="72513"/>
                      <a:pt x="275373" y="54139"/>
                      <a:pt x="301454" y="57553"/>
                    </a:cubicBezTo>
                    <a:cubicBezTo>
                      <a:pt x="327534" y="60967"/>
                      <a:pt x="345908" y="84876"/>
                      <a:pt x="342494" y="110957"/>
                    </a:cubicBezTo>
                    <a:cubicBezTo>
                      <a:pt x="339390" y="134666"/>
                      <a:pt x="319187" y="152398"/>
                      <a:pt x="295275" y="152400"/>
                    </a:cubicBezTo>
                    <a:lnTo>
                      <a:pt x="28575" y="152400"/>
                    </a:lnTo>
                    <a:cubicBezTo>
                      <a:pt x="12793" y="152400"/>
                      <a:pt x="0" y="165193"/>
                      <a:pt x="0" y="180975"/>
                    </a:cubicBezTo>
                    <a:cubicBezTo>
                      <a:pt x="0" y="196757"/>
                      <a:pt x="12793" y="209550"/>
                      <a:pt x="28575" y="2095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9C90E54-6D4B-1E01-A376-E2E9899AC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3672" y="5454022"/>
                <a:ext cx="229994" cy="82010"/>
              </a:xfrm>
              <a:custGeom>
                <a:avLst/>
                <a:gdLst>
                  <a:gd name="T0" fmla="*/ 657225 w 800100"/>
                  <a:gd name="T1" fmla="*/ 0 h 285750"/>
                  <a:gd name="T2" fmla="*/ 514350 w 800100"/>
                  <a:gd name="T3" fmla="*/ 143104 h 285750"/>
                  <a:gd name="T4" fmla="*/ 518827 w 800100"/>
                  <a:gd name="T5" fmla="*/ 178489 h 285750"/>
                  <a:gd name="T6" fmla="*/ 553612 w 800100"/>
                  <a:gd name="T7" fmla="*/ 199063 h 285750"/>
                  <a:gd name="T8" fmla="*/ 574186 w 800100"/>
                  <a:gd name="T9" fmla="*/ 164278 h 285750"/>
                  <a:gd name="T10" fmla="*/ 635794 w 800100"/>
                  <a:gd name="T11" fmla="*/ 59865 h 285750"/>
                  <a:gd name="T12" fmla="*/ 740207 w 800100"/>
                  <a:gd name="T13" fmla="*/ 121472 h 285750"/>
                  <a:gd name="T14" fmla="*/ 678599 w 800100"/>
                  <a:gd name="T15" fmla="*/ 225885 h 285750"/>
                  <a:gd name="T16" fmla="*/ 657225 w 800100"/>
                  <a:gd name="T17" fmla="*/ 228600 h 285750"/>
                  <a:gd name="T18" fmla="*/ 28575 w 800100"/>
                  <a:gd name="T19" fmla="*/ 228600 h 285750"/>
                  <a:gd name="T20" fmla="*/ 0 w 800100"/>
                  <a:gd name="T21" fmla="*/ 257175 h 285750"/>
                  <a:gd name="T22" fmla="*/ 28575 w 800100"/>
                  <a:gd name="T23" fmla="*/ 285750 h 285750"/>
                  <a:gd name="T24" fmla="*/ 657225 w 800100"/>
                  <a:gd name="T25" fmla="*/ 285750 h 285750"/>
                  <a:gd name="T26" fmla="*/ 800100 w 800100"/>
                  <a:gd name="T27" fmla="*/ 142875 h 285750"/>
                  <a:gd name="T28" fmla="*/ 657225 w 800100"/>
                  <a:gd name="T29" fmla="*/ 0 h 2857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0100" h="285750">
                    <a:moveTo>
                      <a:pt x="657225" y="0"/>
                    </a:moveTo>
                    <a:cubicBezTo>
                      <a:pt x="578254" y="63"/>
                      <a:pt x="514287" y="64133"/>
                      <a:pt x="514350" y="143104"/>
                    </a:cubicBezTo>
                    <a:cubicBezTo>
                      <a:pt x="514360" y="155039"/>
                      <a:pt x="515864" y="166927"/>
                      <a:pt x="518827" y="178489"/>
                    </a:cubicBezTo>
                    <a:cubicBezTo>
                      <a:pt x="522751" y="193776"/>
                      <a:pt x="538325" y="202987"/>
                      <a:pt x="553612" y="199063"/>
                    </a:cubicBezTo>
                    <a:cubicBezTo>
                      <a:pt x="568899" y="195139"/>
                      <a:pt x="578110" y="179564"/>
                      <a:pt x="574186" y="164278"/>
                    </a:cubicBezTo>
                    <a:cubicBezTo>
                      <a:pt x="562366" y="118432"/>
                      <a:pt x="589948" y="71685"/>
                      <a:pt x="635794" y="59865"/>
                    </a:cubicBezTo>
                    <a:cubicBezTo>
                      <a:pt x="681639" y="48044"/>
                      <a:pt x="728386" y="75627"/>
                      <a:pt x="740207" y="121472"/>
                    </a:cubicBezTo>
                    <a:cubicBezTo>
                      <a:pt x="752027" y="167318"/>
                      <a:pt x="724444" y="214065"/>
                      <a:pt x="678599" y="225885"/>
                    </a:cubicBezTo>
                    <a:cubicBezTo>
                      <a:pt x="671617" y="227686"/>
                      <a:pt x="664435" y="228597"/>
                      <a:pt x="657225" y="228600"/>
                    </a:cubicBezTo>
                    <a:lnTo>
                      <a:pt x="28575" y="228600"/>
                    </a:lnTo>
                    <a:cubicBezTo>
                      <a:pt x="12794" y="228600"/>
                      <a:pt x="0" y="241393"/>
                      <a:pt x="0" y="257175"/>
                    </a:cubicBezTo>
                    <a:cubicBezTo>
                      <a:pt x="0" y="272957"/>
                      <a:pt x="12794" y="285750"/>
                      <a:pt x="28575" y="285750"/>
                    </a:cubicBezTo>
                    <a:lnTo>
                      <a:pt x="657225" y="285750"/>
                    </a:lnTo>
                    <a:cubicBezTo>
                      <a:pt x="736133" y="285750"/>
                      <a:pt x="800100" y="221783"/>
                      <a:pt x="800100" y="142875"/>
                    </a:cubicBezTo>
                    <a:cubicBezTo>
                      <a:pt x="800100" y="63967"/>
                      <a:pt x="736133" y="0"/>
                      <a:pt x="6572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en-US"/>
              </a:p>
            </p:txBody>
          </p:sp>
          <p:pic>
            <p:nvPicPr>
              <p:cNvPr id="19" name="Picture 18" descr="A cartoon of a key on a device&#10;&#10;Description automatically generated">
                <a:extLst>
                  <a:ext uri="{FF2B5EF4-FFF2-40B4-BE49-F238E27FC236}">
                    <a16:creationId xmlns:a16="http://schemas.microsoft.com/office/drawing/2014/main" id="{042E7FA4-9D86-CBB2-E190-7CE60A7EB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9" r="30989" b="43753"/>
              <a:stretch/>
            </p:blipFill>
            <p:spPr>
              <a:xfrm>
                <a:off x="2930500" y="3988410"/>
                <a:ext cx="570582" cy="821629"/>
              </a:xfrm>
              <a:prstGeom prst="rect">
                <a:avLst/>
              </a:prstGeom>
            </p:spPr>
          </p:pic>
        </p:grpSp>
        <p:pic>
          <p:nvPicPr>
            <p:cNvPr id="53" name="Picture 52" descr="A bluetooth device with a white symbol&#10;&#10;Description automatically generated">
              <a:extLst>
                <a:ext uri="{FF2B5EF4-FFF2-40B4-BE49-F238E27FC236}">
                  <a16:creationId xmlns:a16="http://schemas.microsoft.com/office/drawing/2014/main" id="{0690D7BA-2BEA-A8AD-AED3-F042FEE9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32"/>
            <a:stretch/>
          </p:blipFill>
          <p:spPr>
            <a:xfrm>
              <a:off x="4176956" y="4274661"/>
              <a:ext cx="311221" cy="837329"/>
            </a:xfrm>
            <a:prstGeom prst="rect">
              <a:avLst/>
            </a:prstGeom>
          </p:spPr>
        </p:pic>
        <p:pic>
          <p:nvPicPr>
            <p:cNvPr id="54" name="Picture 53" descr="A bluetooth device with a white symbol&#10;&#10;Description automatically generated">
              <a:extLst>
                <a:ext uri="{FF2B5EF4-FFF2-40B4-BE49-F238E27FC236}">
                  <a16:creationId xmlns:a16="http://schemas.microsoft.com/office/drawing/2014/main" id="{6584BE6E-F5A3-DEBB-4848-C981B8DC2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32"/>
            <a:stretch/>
          </p:blipFill>
          <p:spPr>
            <a:xfrm>
              <a:off x="4567893" y="4418999"/>
              <a:ext cx="202842" cy="545739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48F075-4748-2B99-E75F-7CB50AE49570}"/>
              </a:ext>
            </a:extLst>
          </p:cNvPr>
          <p:cNvGrpSpPr/>
          <p:nvPr/>
        </p:nvGrpSpPr>
        <p:grpSpPr>
          <a:xfrm>
            <a:off x="5639641" y="3586815"/>
            <a:ext cx="2424474" cy="2094249"/>
            <a:chOff x="5639641" y="3586815"/>
            <a:chExt cx="2424474" cy="209424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26B2CF3-E9B8-8DCF-1599-10F8A1DE9A53}"/>
                </a:ext>
              </a:extLst>
            </p:cNvPr>
            <p:cNvGrpSpPr/>
            <p:nvPr/>
          </p:nvGrpSpPr>
          <p:grpSpPr>
            <a:xfrm>
              <a:off x="6430429" y="4132481"/>
              <a:ext cx="1633686" cy="1548583"/>
              <a:chOff x="7465121" y="3613967"/>
              <a:chExt cx="1633686" cy="154858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B5176EE-89D1-43DB-8ED1-3FEC2BAC59C2}"/>
                  </a:ext>
                </a:extLst>
              </p:cNvPr>
              <p:cNvGrpSpPr/>
              <p:nvPr/>
            </p:nvGrpSpPr>
            <p:grpSpPr>
              <a:xfrm>
                <a:off x="7465121" y="3613967"/>
                <a:ext cx="1517365" cy="1548583"/>
                <a:chOff x="2119343" y="4170787"/>
                <a:chExt cx="1340300" cy="117429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2CADE4CC-1D87-129F-97FD-91A3BE26297D}"/>
                    </a:ext>
                  </a:extLst>
                </p:cNvPr>
                <p:cNvSpPr/>
                <p:nvPr/>
              </p:nvSpPr>
              <p:spPr>
                <a:xfrm>
                  <a:off x="2119343" y="4170787"/>
                  <a:ext cx="1340300" cy="117429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0" name="Picture 29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675337-3537-0993-EAD3-C0F7C88B04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2973" y="4251416"/>
                  <a:ext cx="1013040" cy="1013040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A87DF5-02DC-B68B-7E9E-050D543A27F6}"/>
                  </a:ext>
                </a:extLst>
              </p:cNvPr>
              <p:cNvSpPr txBox="1"/>
              <p:nvPr/>
            </p:nvSpPr>
            <p:spPr>
              <a:xfrm>
                <a:off x="7650368" y="4514492"/>
                <a:ext cx="1448439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20493C"/>
                    </a:solidFill>
                    <a:latin typeface="Gotham Black" pitchFamily="2" charset="0"/>
                  </a:rPr>
                  <a:t>ACC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B9A0728-7D67-C35B-9128-2529F84A1C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22" t="22122" r="22122" b="22122"/>
              <a:stretch/>
            </p:blipFill>
            <p:spPr>
              <a:xfrm>
                <a:off x="8490404" y="4350435"/>
                <a:ext cx="182880" cy="182880"/>
              </a:xfrm>
              <a:prstGeom prst="ellipse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3104648-DE31-1507-0F8D-A16246A95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22" t="22122" r="22122" b="22122"/>
              <a:stretch/>
            </p:blipFill>
            <p:spPr>
              <a:xfrm>
                <a:off x="7749208" y="4693710"/>
                <a:ext cx="182880" cy="182880"/>
              </a:xfrm>
              <a:prstGeom prst="ellipse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7F757C4-CD7D-B8EB-E17E-01A6F6FA3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22" t="22122" r="22122" b="22122"/>
              <a:stretch/>
            </p:blipFill>
            <p:spPr>
              <a:xfrm>
                <a:off x="8490404" y="4142859"/>
                <a:ext cx="182362" cy="182362"/>
              </a:xfrm>
              <a:prstGeom prst="ellipse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4475F83-F9EA-DB98-DA53-DB4809B3BC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22" t="22122" r="22122" b="22122"/>
              <a:stretch/>
            </p:blipFill>
            <p:spPr>
              <a:xfrm>
                <a:off x="8117810" y="4163691"/>
                <a:ext cx="211985" cy="211985"/>
              </a:xfrm>
              <a:prstGeom prst="ellipse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986C705-2196-D52C-9E35-33236295040F}"/>
                  </a:ext>
                </a:extLst>
              </p:cNvPr>
              <p:cNvGrpSpPr/>
              <p:nvPr/>
            </p:nvGrpSpPr>
            <p:grpSpPr>
              <a:xfrm>
                <a:off x="7750364" y="4163691"/>
                <a:ext cx="237904" cy="161277"/>
                <a:chOff x="759249" y="2138680"/>
                <a:chExt cx="2089785" cy="1416685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65CAE7B-45ED-E207-EFCA-BE0AE9D68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163767">
                  <a:off x="902759" y="2449195"/>
                  <a:ext cx="1141095" cy="614680"/>
                </a:xfrm>
                <a:custGeom>
                  <a:avLst/>
                  <a:gdLst>
                    <a:gd name="T0" fmla="*/ 318086 w 272415"/>
                    <a:gd name="T1" fmla="*/ 254854 h 147286"/>
                    <a:gd name="T2" fmla="*/ 110473 w 272415"/>
                    <a:gd name="T3" fmla="*/ 76076 h 147286"/>
                    <a:gd name="T4" fmla="*/ 110473 w 272415"/>
                    <a:gd name="T5" fmla="*/ 76076 h 147286"/>
                    <a:gd name="T6" fmla="*/ 110473 w 272415"/>
                    <a:gd name="T7" fmla="*/ 76076 h 147286"/>
                    <a:gd name="T8" fmla="*/ 152376 w 272415"/>
                    <a:gd name="T9" fmla="*/ 117918 h 147286"/>
                    <a:gd name="T10" fmla="*/ 179042 w 272415"/>
                    <a:gd name="T11" fmla="*/ 91291 h 147286"/>
                    <a:gd name="T12" fmla="*/ 89522 w 272415"/>
                    <a:gd name="T13" fmla="*/ 0 h 147286"/>
                    <a:gd name="T14" fmla="*/ 0 w 272415"/>
                    <a:gd name="T15" fmla="*/ 89390 h 147286"/>
                    <a:gd name="T16" fmla="*/ 26666 w 272415"/>
                    <a:gd name="T17" fmla="*/ 116017 h 147286"/>
                    <a:gd name="T18" fmla="*/ 70475 w 272415"/>
                    <a:gd name="T19" fmla="*/ 72272 h 147286"/>
                    <a:gd name="T20" fmla="*/ 70475 w 272415"/>
                    <a:gd name="T21" fmla="*/ 72272 h 147286"/>
                    <a:gd name="T22" fmla="*/ 70475 w 272415"/>
                    <a:gd name="T23" fmla="*/ 72272 h 147286"/>
                    <a:gd name="T24" fmla="*/ 342847 w 272415"/>
                    <a:gd name="T25" fmla="*/ 292892 h 147286"/>
                    <a:gd name="T26" fmla="*/ 544745 w 272415"/>
                    <a:gd name="T27" fmla="*/ 146447 h 147286"/>
                    <a:gd name="T28" fmla="*/ 510460 w 272415"/>
                    <a:gd name="T29" fmla="*/ 131232 h 147286"/>
                    <a:gd name="T30" fmla="*/ 318086 w 272415"/>
                    <a:gd name="T31" fmla="*/ 254854 h 14728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72415" h="147286">
                      <a:moveTo>
                        <a:pt x="159068" y="127635"/>
                      </a:moveTo>
                      <a:cubicBezTo>
                        <a:pt x="106680" y="127635"/>
                        <a:pt x="62865" y="89535"/>
                        <a:pt x="55245" y="38100"/>
                      </a:cubicBezTo>
                      <a:cubicBezTo>
                        <a:pt x="55245" y="38100"/>
                        <a:pt x="55245" y="38100"/>
                        <a:pt x="55245" y="38100"/>
                      </a:cubicBezTo>
                      <a:cubicBezTo>
                        <a:pt x="55245" y="38100"/>
                        <a:pt x="55245" y="38100"/>
                        <a:pt x="55245" y="38100"/>
                      </a:cubicBezTo>
                      <a:lnTo>
                        <a:pt x="76200" y="59055"/>
                      </a:lnTo>
                      <a:lnTo>
                        <a:pt x="89535" y="45720"/>
                      </a:lnTo>
                      <a:lnTo>
                        <a:pt x="44768" y="0"/>
                      </a:lnTo>
                      <a:lnTo>
                        <a:pt x="0" y="44768"/>
                      </a:lnTo>
                      <a:lnTo>
                        <a:pt x="13335" y="58103"/>
                      </a:lnTo>
                      <a:lnTo>
                        <a:pt x="35243" y="36195"/>
                      </a:lnTo>
                      <a:cubicBezTo>
                        <a:pt x="35243" y="36195"/>
                        <a:pt x="35243" y="36195"/>
                        <a:pt x="35243" y="36195"/>
                      </a:cubicBezTo>
                      <a:cubicBezTo>
                        <a:pt x="35243" y="36195"/>
                        <a:pt x="35243" y="36195"/>
                        <a:pt x="35243" y="36195"/>
                      </a:cubicBezTo>
                      <a:cubicBezTo>
                        <a:pt x="42863" y="103823"/>
                        <a:pt x="102870" y="153352"/>
                        <a:pt x="171450" y="146685"/>
                      </a:cubicBezTo>
                      <a:cubicBezTo>
                        <a:pt x="216218" y="141923"/>
                        <a:pt x="254318" y="114300"/>
                        <a:pt x="272415" y="73343"/>
                      </a:cubicBezTo>
                      <a:lnTo>
                        <a:pt x="255270" y="65723"/>
                      </a:lnTo>
                      <a:cubicBezTo>
                        <a:pt x="238125" y="102870"/>
                        <a:pt x="200978" y="127635"/>
                        <a:pt x="159068" y="127635"/>
                      </a:cubicBezTo>
                      <a:close/>
                    </a:path>
                  </a:pathLst>
                </a:custGeom>
                <a:solidFill>
                  <a:srgbClr val="20493C"/>
                </a:solidFill>
                <a:ln>
                  <a:noFill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7">
                  <a:extLst>
                    <a:ext uri="{FF2B5EF4-FFF2-40B4-BE49-F238E27FC236}">
                      <a16:creationId xmlns:a16="http://schemas.microsoft.com/office/drawing/2014/main" id="{44B08122-EF69-0718-DD17-DC271EDCD7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2784" y="2138680"/>
                  <a:ext cx="1127760" cy="1107440"/>
                </a:xfrm>
                <a:custGeom>
                  <a:avLst/>
                  <a:gdLst>
                    <a:gd name="T0" fmla="*/ 3 w 848"/>
                    <a:gd name="T1" fmla="*/ 205 h 834"/>
                    <a:gd name="T2" fmla="*/ 85 w 848"/>
                    <a:gd name="T3" fmla="*/ 343 h 834"/>
                    <a:gd name="T4" fmla="*/ 132 w 848"/>
                    <a:gd name="T5" fmla="*/ 432 h 834"/>
                    <a:gd name="T6" fmla="*/ 158 w 848"/>
                    <a:gd name="T7" fmla="*/ 483 h 834"/>
                    <a:gd name="T8" fmla="*/ 171 w 848"/>
                    <a:gd name="T9" fmla="*/ 498 h 834"/>
                    <a:gd name="T10" fmla="*/ 179 w 848"/>
                    <a:gd name="T11" fmla="*/ 519 h 834"/>
                    <a:gd name="T12" fmla="*/ 239 w 848"/>
                    <a:gd name="T13" fmla="*/ 600 h 834"/>
                    <a:gd name="T14" fmla="*/ 313 w 848"/>
                    <a:gd name="T15" fmla="*/ 670 h 834"/>
                    <a:gd name="T16" fmla="*/ 402 w 848"/>
                    <a:gd name="T17" fmla="*/ 741 h 834"/>
                    <a:gd name="T18" fmla="*/ 560 w 848"/>
                    <a:gd name="T19" fmla="*/ 813 h 834"/>
                    <a:gd name="T20" fmla="*/ 656 w 848"/>
                    <a:gd name="T21" fmla="*/ 832 h 834"/>
                    <a:gd name="T22" fmla="*/ 787 w 848"/>
                    <a:gd name="T23" fmla="*/ 794 h 834"/>
                    <a:gd name="T24" fmla="*/ 807 w 848"/>
                    <a:gd name="T25" fmla="*/ 753 h 834"/>
                    <a:gd name="T26" fmla="*/ 824 w 848"/>
                    <a:gd name="T27" fmla="*/ 662 h 834"/>
                    <a:gd name="T28" fmla="*/ 841 w 848"/>
                    <a:gd name="T29" fmla="*/ 556 h 834"/>
                    <a:gd name="T30" fmla="*/ 813 w 848"/>
                    <a:gd name="T31" fmla="*/ 368 h 834"/>
                    <a:gd name="T32" fmla="*/ 796 w 848"/>
                    <a:gd name="T33" fmla="*/ 324 h 834"/>
                    <a:gd name="T34" fmla="*/ 713 w 848"/>
                    <a:gd name="T35" fmla="*/ 183 h 834"/>
                    <a:gd name="T36" fmla="*/ 411 w 848"/>
                    <a:gd name="T37" fmla="*/ 22 h 834"/>
                    <a:gd name="T38" fmla="*/ 200 w 848"/>
                    <a:gd name="T39" fmla="*/ 15 h 834"/>
                    <a:gd name="T40" fmla="*/ 54 w 848"/>
                    <a:gd name="T41" fmla="*/ 30 h 834"/>
                    <a:gd name="T42" fmla="*/ 28 w 848"/>
                    <a:gd name="T43" fmla="*/ 56 h 834"/>
                    <a:gd name="T44" fmla="*/ 9 w 848"/>
                    <a:gd name="T45" fmla="*/ 83 h 834"/>
                    <a:gd name="T46" fmla="*/ 0 w 848"/>
                    <a:gd name="T47" fmla="*/ 245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48" h="834">
                      <a:moveTo>
                        <a:pt x="3" y="205"/>
                      </a:moveTo>
                      <a:cubicBezTo>
                        <a:pt x="24" y="255"/>
                        <a:pt x="57" y="296"/>
                        <a:pt x="85" y="343"/>
                      </a:cubicBezTo>
                      <a:cubicBezTo>
                        <a:pt x="102" y="372"/>
                        <a:pt x="115" y="404"/>
                        <a:pt x="132" y="432"/>
                      </a:cubicBezTo>
                      <a:cubicBezTo>
                        <a:pt x="135" y="449"/>
                        <a:pt x="146" y="470"/>
                        <a:pt x="158" y="483"/>
                      </a:cubicBezTo>
                      <a:cubicBezTo>
                        <a:pt x="173" y="516"/>
                        <a:pt x="149" y="467"/>
                        <a:pt x="171" y="498"/>
                      </a:cubicBezTo>
                      <a:cubicBezTo>
                        <a:pt x="178" y="508"/>
                        <a:pt x="175" y="511"/>
                        <a:pt x="179" y="519"/>
                      </a:cubicBezTo>
                      <a:cubicBezTo>
                        <a:pt x="189" y="540"/>
                        <a:pt x="218" y="591"/>
                        <a:pt x="239" y="600"/>
                      </a:cubicBezTo>
                      <a:cubicBezTo>
                        <a:pt x="255" y="629"/>
                        <a:pt x="284" y="654"/>
                        <a:pt x="313" y="670"/>
                      </a:cubicBezTo>
                      <a:cubicBezTo>
                        <a:pt x="338" y="700"/>
                        <a:pt x="371" y="718"/>
                        <a:pt x="402" y="741"/>
                      </a:cubicBezTo>
                      <a:cubicBezTo>
                        <a:pt x="453" y="778"/>
                        <a:pt x="494" y="805"/>
                        <a:pt x="560" y="813"/>
                      </a:cubicBezTo>
                      <a:cubicBezTo>
                        <a:pt x="595" y="824"/>
                        <a:pt x="619" y="830"/>
                        <a:pt x="656" y="832"/>
                      </a:cubicBezTo>
                      <a:cubicBezTo>
                        <a:pt x="737" y="830"/>
                        <a:pt x="734" y="834"/>
                        <a:pt x="787" y="794"/>
                      </a:cubicBezTo>
                      <a:cubicBezTo>
                        <a:pt x="794" y="780"/>
                        <a:pt x="801" y="767"/>
                        <a:pt x="807" y="753"/>
                      </a:cubicBezTo>
                      <a:cubicBezTo>
                        <a:pt x="810" y="723"/>
                        <a:pt x="818" y="692"/>
                        <a:pt x="824" y="662"/>
                      </a:cubicBezTo>
                      <a:cubicBezTo>
                        <a:pt x="827" y="626"/>
                        <a:pt x="833" y="591"/>
                        <a:pt x="841" y="556"/>
                      </a:cubicBezTo>
                      <a:cubicBezTo>
                        <a:pt x="848" y="487"/>
                        <a:pt x="846" y="429"/>
                        <a:pt x="813" y="368"/>
                      </a:cubicBezTo>
                      <a:cubicBezTo>
                        <a:pt x="810" y="353"/>
                        <a:pt x="802" y="339"/>
                        <a:pt x="796" y="324"/>
                      </a:cubicBezTo>
                      <a:cubicBezTo>
                        <a:pt x="787" y="265"/>
                        <a:pt x="754" y="225"/>
                        <a:pt x="713" y="183"/>
                      </a:cubicBezTo>
                      <a:cubicBezTo>
                        <a:pt x="628" y="96"/>
                        <a:pt x="531" y="42"/>
                        <a:pt x="411" y="22"/>
                      </a:cubicBezTo>
                      <a:cubicBezTo>
                        <a:pt x="357" y="0"/>
                        <a:pt x="236" y="15"/>
                        <a:pt x="200" y="15"/>
                      </a:cubicBezTo>
                      <a:cubicBezTo>
                        <a:pt x="160" y="18"/>
                        <a:pt x="98" y="15"/>
                        <a:pt x="54" y="30"/>
                      </a:cubicBezTo>
                      <a:cubicBezTo>
                        <a:pt x="45" y="37"/>
                        <a:pt x="34" y="48"/>
                        <a:pt x="28" y="56"/>
                      </a:cubicBezTo>
                      <a:cubicBezTo>
                        <a:pt x="21" y="65"/>
                        <a:pt x="9" y="83"/>
                        <a:pt x="9" y="83"/>
                      </a:cubicBezTo>
                      <a:cubicBezTo>
                        <a:pt x="0" y="122"/>
                        <a:pt x="0" y="305"/>
                        <a:pt x="0" y="245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E7FD4772-518A-097E-61EA-CD50C153DF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249" y="2940685"/>
                  <a:ext cx="1141095" cy="614680"/>
                </a:xfrm>
                <a:custGeom>
                  <a:avLst/>
                  <a:gdLst>
                    <a:gd name="T0" fmla="*/ 318086 w 272415"/>
                    <a:gd name="T1" fmla="*/ 254854 h 147286"/>
                    <a:gd name="T2" fmla="*/ 110473 w 272415"/>
                    <a:gd name="T3" fmla="*/ 76076 h 147286"/>
                    <a:gd name="T4" fmla="*/ 110473 w 272415"/>
                    <a:gd name="T5" fmla="*/ 76076 h 147286"/>
                    <a:gd name="T6" fmla="*/ 110473 w 272415"/>
                    <a:gd name="T7" fmla="*/ 76076 h 147286"/>
                    <a:gd name="T8" fmla="*/ 152376 w 272415"/>
                    <a:gd name="T9" fmla="*/ 117918 h 147286"/>
                    <a:gd name="T10" fmla="*/ 179042 w 272415"/>
                    <a:gd name="T11" fmla="*/ 91291 h 147286"/>
                    <a:gd name="T12" fmla="*/ 89522 w 272415"/>
                    <a:gd name="T13" fmla="*/ 0 h 147286"/>
                    <a:gd name="T14" fmla="*/ 0 w 272415"/>
                    <a:gd name="T15" fmla="*/ 89390 h 147286"/>
                    <a:gd name="T16" fmla="*/ 26666 w 272415"/>
                    <a:gd name="T17" fmla="*/ 116017 h 147286"/>
                    <a:gd name="T18" fmla="*/ 70475 w 272415"/>
                    <a:gd name="T19" fmla="*/ 72272 h 147286"/>
                    <a:gd name="T20" fmla="*/ 70475 w 272415"/>
                    <a:gd name="T21" fmla="*/ 72272 h 147286"/>
                    <a:gd name="T22" fmla="*/ 70475 w 272415"/>
                    <a:gd name="T23" fmla="*/ 72272 h 147286"/>
                    <a:gd name="T24" fmla="*/ 342847 w 272415"/>
                    <a:gd name="T25" fmla="*/ 292892 h 147286"/>
                    <a:gd name="T26" fmla="*/ 544745 w 272415"/>
                    <a:gd name="T27" fmla="*/ 146447 h 147286"/>
                    <a:gd name="T28" fmla="*/ 510460 w 272415"/>
                    <a:gd name="T29" fmla="*/ 131232 h 147286"/>
                    <a:gd name="T30" fmla="*/ 318086 w 272415"/>
                    <a:gd name="T31" fmla="*/ 254854 h 14728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72415" h="147286">
                      <a:moveTo>
                        <a:pt x="159068" y="127635"/>
                      </a:moveTo>
                      <a:cubicBezTo>
                        <a:pt x="106680" y="127635"/>
                        <a:pt x="62865" y="89535"/>
                        <a:pt x="55245" y="38100"/>
                      </a:cubicBezTo>
                      <a:cubicBezTo>
                        <a:pt x="55245" y="38100"/>
                        <a:pt x="55245" y="38100"/>
                        <a:pt x="55245" y="38100"/>
                      </a:cubicBezTo>
                      <a:cubicBezTo>
                        <a:pt x="55245" y="38100"/>
                        <a:pt x="55245" y="38100"/>
                        <a:pt x="55245" y="38100"/>
                      </a:cubicBezTo>
                      <a:lnTo>
                        <a:pt x="76200" y="59055"/>
                      </a:lnTo>
                      <a:lnTo>
                        <a:pt x="89535" y="45720"/>
                      </a:lnTo>
                      <a:lnTo>
                        <a:pt x="44768" y="0"/>
                      </a:lnTo>
                      <a:lnTo>
                        <a:pt x="0" y="44768"/>
                      </a:lnTo>
                      <a:lnTo>
                        <a:pt x="13335" y="58103"/>
                      </a:lnTo>
                      <a:lnTo>
                        <a:pt x="35243" y="36195"/>
                      </a:lnTo>
                      <a:cubicBezTo>
                        <a:pt x="35243" y="36195"/>
                        <a:pt x="35243" y="36195"/>
                        <a:pt x="35243" y="36195"/>
                      </a:cubicBezTo>
                      <a:cubicBezTo>
                        <a:pt x="35243" y="36195"/>
                        <a:pt x="35243" y="36195"/>
                        <a:pt x="35243" y="36195"/>
                      </a:cubicBezTo>
                      <a:cubicBezTo>
                        <a:pt x="42863" y="103823"/>
                        <a:pt x="102870" y="153352"/>
                        <a:pt x="171450" y="146685"/>
                      </a:cubicBezTo>
                      <a:cubicBezTo>
                        <a:pt x="216218" y="141923"/>
                        <a:pt x="254318" y="114300"/>
                        <a:pt x="272415" y="73343"/>
                      </a:cubicBezTo>
                      <a:lnTo>
                        <a:pt x="255270" y="65723"/>
                      </a:lnTo>
                      <a:cubicBezTo>
                        <a:pt x="238125" y="102870"/>
                        <a:pt x="200978" y="127635"/>
                        <a:pt x="159068" y="127635"/>
                      </a:cubicBezTo>
                      <a:close/>
                    </a:path>
                  </a:pathLst>
                </a:custGeom>
                <a:solidFill>
                  <a:srgbClr val="20493C"/>
                </a:solidFill>
                <a:ln>
                  <a:noFill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06CEDF5-4787-8358-BC7D-F55D4F04C9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2349" y="3014980"/>
                  <a:ext cx="917575" cy="358140"/>
                </a:xfrm>
                <a:custGeom>
                  <a:avLst/>
                  <a:gdLst>
                    <a:gd name="T0" fmla="*/ 352425 w 438157"/>
                    <a:gd name="T1" fmla="*/ 0 h 171465"/>
                    <a:gd name="T2" fmla="*/ 350072 w 438157"/>
                    <a:gd name="T3" fmla="*/ 238 h 171465"/>
                    <a:gd name="T4" fmla="*/ 347710 w 438157"/>
                    <a:gd name="T5" fmla="*/ 0 h 171465"/>
                    <a:gd name="T6" fmla="*/ 28575 w 438157"/>
                    <a:gd name="T7" fmla="*/ 0 h 171465"/>
                    <a:gd name="T8" fmla="*/ 0 w 438157"/>
                    <a:gd name="T9" fmla="*/ 28575 h 171465"/>
                    <a:gd name="T10" fmla="*/ 28575 w 438157"/>
                    <a:gd name="T11" fmla="*/ 57150 h 171465"/>
                    <a:gd name="T12" fmla="*/ 347710 w 438157"/>
                    <a:gd name="T13" fmla="*/ 57150 h 171465"/>
                    <a:gd name="T14" fmla="*/ 350063 w 438157"/>
                    <a:gd name="T15" fmla="*/ 56912 h 171465"/>
                    <a:gd name="T16" fmla="*/ 352425 w 438157"/>
                    <a:gd name="T17" fmla="*/ 57150 h 171465"/>
                    <a:gd name="T18" fmla="*/ 380983 w 438157"/>
                    <a:gd name="T19" fmla="*/ 85742 h 171465"/>
                    <a:gd name="T20" fmla="*/ 352391 w 438157"/>
                    <a:gd name="T21" fmla="*/ 114300 h 171465"/>
                    <a:gd name="T22" fmla="*/ 327403 w 438157"/>
                    <a:gd name="T23" fmla="*/ 99555 h 171465"/>
                    <a:gd name="T24" fmla="*/ 288743 w 438157"/>
                    <a:gd name="T25" fmla="*/ 87789 h 171465"/>
                    <a:gd name="T26" fmla="*/ 276977 w 438157"/>
                    <a:gd name="T27" fmla="*/ 126450 h 171465"/>
                    <a:gd name="T28" fmla="*/ 277444 w 438157"/>
                    <a:gd name="T29" fmla="*/ 127292 h 171465"/>
                    <a:gd name="T30" fmla="*/ 393985 w 438157"/>
                    <a:gd name="T31" fmla="*/ 160698 h 171465"/>
                    <a:gd name="T32" fmla="*/ 427391 w 438157"/>
                    <a:gd name="T33" fmla="*/ 44158 h 171465"/>
                    <a:gd name="T34" fmla="*/ 352425 w 438157"/>
                    <a:gd name="T35" fmla="*/ 0 h 17146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38157" h="171465">
                      <a:moveTo>
                        <a:pt x="352425" y="0"/>
                      </a:moveTo>
                      <a:cubicBezTo>
                        <a:pt x="351615" y="0"/>
                        <a:pt x="350863" y="171"/>
                        <a:pt x="350072" y="238"/>
                      </a:cubicBezTo>
                      <a:cubicBezTo>
                        <a:pt x="349282" y="305"/>
                        <a:pt x="348520" y="0"/>
                        <a:pt x="347710" y="0"/>
                      </a:cubicBezTo>
                      <a:lnTo>
                        <a:pt x="28575" y="0"/>
                      </a:lnTo>
                      <a:cubicBezTo>
                        <a:pt x="12793" y="0"/>
                        <a:pt x="0" y="12793"/>
                        <a:pt x="0" y="28575"/>
                      </a:cubicBezTo>
                      <a:cubicBezTo>
                        <a:pt x="0" y="44357"/>
                        <a:pt x="12793" y="57150"/>
                        <a:pt x="28575" y="57150"/>
                      </a:cubicBezTo>
                      <a:lnTo>
                        <a:pt x="347710" y="57150"/>
                      </a:lnTo>
                      <a:cubicBezTo>
                        <a:pt x="348520" y="57150"/>
                        <a:pt x="349272" y="56979"/>
                        <a:pt x="350063" y="56912"/>
                      </a:cubicBezTo>
                      <a:cubicBezTo>
                        <a:pt x="350853" y="56845"/>
                        <a:pt x="351606" y="57150"/>
                        <a:pt x="352425" y="57150"/>
                      </a:cubicBezTo>
                      <a:cubicBezTo>
                        <a:pt x="368207" y="57160"/>
                        <a:pt x="380992" y="69960"/>
                        <a:pt x="380983" y="85742"/>
                      </a:cubicBezTo>
                      <a:cubicBezTo>
                        <a:pt x="380973" y="101523"/>
                        <a:pt x="368173" y="114310"/>
                        <a:pt x="352391" y="114300"/>
                      </a:cubicBezTo>
                      <a:cubicBezTo>
                        <a:pt x="342000" y="114293"/>
                        <a:pt x="332432" y="108648"/>
                        <a:pt x="327403" y="99555"/>
                      </a:cubicBezTo>
                      <a:cubicBezTo>
                        <a:pt x="319976" y="85631"/>
                        <a:pt x="302667" y="80362"/>
                        <a:pt x="288743" y="87789"/>
                      </a:cubicBezTo>
                      <a:cubicBezTo>
                        <a:pt x="274817" y="95216"/>
                        <a:pt x="269550" y="112525"/>
                        <a:pt x="276977" y="126450"/>
                      </a:cubicBezTo>
                      <a:cubicBezTo>
                        <a:pt x="277128" y="126733"/>
                        <a:pt x="277283" y="127014"/>
                        <a:pt x="277444" y="127292"/>
                      </a:cubicBezTo>
                      <a:cubicBezTo>
                        <a:pt x="300401" y="168698"/>
                        <a:pt x="352577" y="183654"/>
                        <a:pt x="393985" y="160698"/>
                      </a:cubicBezTo>
                      <a:cubicBezTo>
                        <a:pt x="435391" y="137741"/>
                        <a:pt x="450347" y="85564"/>
                        <a:pt x="427391" y="44158"/>
                      </a:cubicBezTo>
                      <a:cubicBezTo>
                        <a:pt x="412283" y="16910"/>
                        <a:pt x="383581" y="3"/>
                        <a:pt x="352425" y="0"/>
                      </a:cubicBezTo>
                      <a:close/>
                    </a:path>
                  </a:pathLst>
                </a:custGeom>
                <a:solidFill>
                  <a:srgbClr val="20493C"/>
                </a:solidFill>
                <a:ln>
                  <a:noFill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C7C1C31-CA1E-A70A-BA20-1715AF0A6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2654" y="2216785"/>
                  <a:ext cx="837565" cy="438150"/>
                </a:xfrm>
                <a:custGeom>
                  <a:avLst/>
                  <a:gdLst>
                    <a:gd name="T0" fmla="*/ 28575 w 400036"/>
                    <a:gd name="T1" fmla="*/ 209550 h 209550"/>
                    <a:gd name="T2" fmla="*/ 295275 w 400036"/>
                    <a:gd name="T3" fmla="*/ 209550 h 209550"/>
                    <a:gd name="T4" fmla="*/ 400037 w 400036"/>
                    <a:gd name="T5" fmla="*/ 104762 h 209550"/>
                    <a:gd name="T6" fmla="*/ 295248 w 400036"/>
                    <a:gd name="T7" fmla="*/ 0 h 209550"/>
                    <a:gd name="T8" fmla="*/ 191357 w 400036"/>
                    <a:gd name="T9" fmla="*/ 91297 h 209550"/>
                    <a:gd name="T10" fmla="*/ 216056 w 400036"/>
                    <a:gd name="T11" fmla="*/ 123292 h 209550"/>
                    <a:gd name="T12" fmla="*/ 248050 w 400036"/>
                    <a:gd name="T13" fmla="*/ 98593 h 209550"/>
                    <a:gd name="T14" fmla="*/ 301454 w 400036"/>
                    <a:gd name="T15" fmla="*/ 57553 h 209550"/>
                    <a:gd name="T16" fmla="*/ 342494 w 400036"/>
                    <a:gd name="T17" fmla="*/ 110957 h 209550"/>
                    <a:gd name="T18" fmla="*/ 295275 w 400036"/>
                    <a:gd name="T19" fmla="*/ 152400 h 209550"/>
                    <a:gd name="T20" fmla="*/ 28575 w 400036"/>
                    <a:gd name="T21" fmla="*/ 152400 h 209550"/>
                    <a:gd name="T22" fmla="*/ 0 w 400036"/>
                    <a:gd name="T23" fmla="*/ 180975 h 209550"/>
                    <a:gd name="T24" fmla="*/ 28575 w 400036"/>
                    <a:gd name="T25" fmla="*/ 209550 h 2095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400036" h="209550">
                      <a:moveTo>
                        <a:pt x="28575" y="209550"/>
                      </a:moveTo>
                      <a:lnTo>
                        <a:pt x="295275" y="209550"/>
                      </a:lnTo>
                      <a:cubicBezTo>
                        <a:pt x="353140" y="209542"/>
                        <a:pt x="400044" y="162627"/>
                        <a:pt x="400037" y="104762"/>
                      </a:cubicBezTo>
                      <a:cubicBezTo>
                        <a:pt x="400029" y="46896"/>
                        <a:pt x="353115" y="-8"/>
                        <a:pt x="295248" y="0"/>
                      </a:cubicBezTo>
                      <a:cubicBezTo>
                        <a:pt x="242598" y="7"/>
                        <a:pt x="198131" y="39084"/>
                        <a:pt x="191357" y="91297"/>
                      </a:cubicBezTo>
                      <a:cubicBezTo>
                        <a:pt x="189343" y="106952"/>
                        <a:pt x="200400" y="121277"/>
                        <a:pt x="216056" y="123292"/>
                      </a:cubicBezTo>
                      <a:cubicBezTo>
                        <a:pt x="231711" y="125306"/>
                        <a:pt x="246036" y="114249"/>
                        <a:pt x="248050" y="98593"/>
                      </a:cubicBezTo>
                      <a:cubicBezTo>
                        <a:pt x="251464" y="72513"/>
                        <a:pt x="275373" y="54139"/>
                        <a:pt x="301454" y="57553"/>
                      </a:cubicBezTo>
                      <a:cubicBezTo>
                        <a:pt x="327534" y="60967"/>
                        <a:pt x="345908" y="84876"/>
                        <a:pt x="342494" y="110957"/>
                      </a:cubicBezTo>
                      <a:cubicBezTo>
                        <a:pt x="339390" y="134666"/>
                        <a:pt x="319187" y="152398"/>
                        <a:pt x="295275" y="152400"/>
                      </a:cubicBezTo>
                      <a:lnTo>
                        <a:pt x="28575" y="152400"/>
                      </a:lnTo>
                      <a:cubicBezTo>
                        <a:pt x="12793" y="152400"/>
                        <a:pt x="0" y="165193"/>
                        <a:pt x="0" y="180975"/>
                      </a:cubicBezTo>
                      <a:cubicBezTo>
                        <a:pt x="0" y="196757"/>
                        <a:pt x="12793" y="209550"/>
                        <a:pt x="28575" y="209550"/>
                      </a:cubicBezTo>
                      <a:close/>
                    </a:path>
                  </a:pathLst>
                </a:custGeom>
                <a:solidFill>
                  <a:srgbClr val="20493C"/>
                </a:solidFill>
                <a:ln>
                  <a:noFill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2CF55DDD-C522-97A2-D9A0-52BE1E89FD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269" y="2298065"/>
                  <a:ext cx="1675765" cy="597535"/>
                </a:xfrm>
                <a:custGeom>
                  <a:avLst/>
                  <a:gdLst>
                    <a:gd name="T0" fmla="*/ 657225 w 800100"/>
                    <a:gd name="T1" fmla="*/ 0 h 285750"/>
                    <a:gd name="T2" fmla="*/ 514350 w 800100"/>
                    <a:gd name="T3" fmla="*/ 143104 h 285750"/>
                    <a:gd name="T4" fmla="*/ 518827 w 800100"/>
                    <a:gd name="T5" fmla="*/ 178489 h 285750"/>
                    <a:gd name="T6" fmla="*/ 553612 w 800100"/>
                    <a:gd name="T7" fmla="*/ 199063 h 285750"/>
                    <a:gd name="T8" fmla="*/ 574186 w 800100"/>
                    <a:gd name="T9" fmla="*/ 164278 h 285750"/>
                    <a:gd name="T10" fmla="*/ 635794 w 800100"/>
                    <a:gd name="T11" fmla="*/ 59865 h 285750"/>
                    <a:gd name="T12" fmla="*/ 740207 w 800100"/>
                    <a:gd name="T13" fmla="*/ 121472 h 285750"/>
                    <a:gd name="T14" fmla="*/ 678599 w 800100"/>
                    <a:gd name="T15" fmla="*/ 225885 h 285750"/>
                    <a:gd name="T16" fmla="*/ 657225 w 800100"/>
                    <a:gd name="T17" fmla="*/ 228600 h 285750"/>
                    <a:gd name="T18" fmla="*/ 28575 w 800100"/>
                    <a:gd name="T19" fmla="*/ 228600 h 285750"/>
                    <a:gd name="T20" fmla="*/ 0 w 800100"/>
                    <a:gd name="T21" fmla="*/ 257175 h 285750"/>
                    <a:gd name="T22" fmla="*/ 28575 w 800100"/>
                    <a:gd name="T23" fmla="*/ 285750 h 285750"/>
                    <a:gd name="T24" fmla="*/ 657225 w 800100"/>
                    <a:gd name="T25" fmla="*/ 285750 h 285750"/>
                    <a:gd name="T26" fmla="*/ 800100 w 800100"/>
                    <a:gd name="T27" fmla="*/ 142875 h 285750"/>
                    <a:gd name="T28" fmla="*/ 657225 w 800100"/>
                    <a:gd name="T29" fmla="*/ 0 h 28575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800100" h="285750">
                      <a:moveTo>
                        <a:pt x="657225" y="0"/>
                      </a:moveTo>
                      <a:cubicBezTo>
                        <a:pt x="578254" y="63"/>
                        <a:pt x="514287" y="64133"/>
                        <a:pt x="514350" y="143104"/>
                      </a:cubicBezTo>
                      <a:cubicBezTo>
                        <a:pt x="514360" y="155039"/>
                        <a:pt x="515864" y="166927"/>
                        <a:pt x="518827" y="178489"/>
                      </a:cubicBezTo>
                      <a:cubicBezTo>
                        <a:pt x="522751" y="193776"/>
                        <a:pt x="538325" y="202987"/>
                        <a:pt x="553612" y="199063"/>
                      </a:cubicBezTo>
                      <a:cubicBezTo>
                        <a:pt x="568899" y="195139"/>
                        <a:pt x="578110" y="179564"/>
                        <a:pt x="574186" y="164278"/>
                      </a:cubicBezTo>
                      <a:cubicBezTo>
                        <a:pt x="562366" y="118432"/>
                        <a:pt x="589948" y="71685"/>
                        <a:pt x="635794" y="59865"/>
                      </a:cubicBezTo>
                      <a:cubicBezTo>
                        <a:pt x="681639" y="48044"/>
                        <a:pt x="728386" y="75627"/>
                        <a:pt x="740207" y="121472"/>
                      </a:cubicBezTo>
                      <a:cubicBezTo>
                        <a:pt x="752027" y="167318"/>
                        <a:pt x="724444" y="214065"/>
                        <a:pt x="678599" y="225885"/>
                      </a:cubicBezTo>
                      <a:cubicBezTo>
                        <a:pt x="671617" y="227686"/>
                        <a:pt x="664435" y="228597"/>
                        <a:pt x="657225" y="228600"/>
                      </a:cubicBezTo>
                      <a:lnTo>
                        <a:pt x="28575" y="228600"/>
                      </a:lnTo>
                      <a:cubicBezTo>
                        <a:pt x="12794" y="228600"/>
                        <a:pt x="0" y="241393"/>
                        <a:pt x="0" y="257175"/>
                      </a:cubicBezTo>
                      <a:cubicBezTo>
                        <a:pt x="0" y="272957"/>
                        <a:pt x="12794" y="285750"/>
                        <a:pt x="28575" y="285750"/>
                      </a:cubicBezTo>
                      <a:lnTo>
                        <a:pt x="657225" y="285750"/>
                      </a:lnTo>
                      <a:cubicBezTo>
                        <a:pt x="736133" y="285750"/>
                        <a:pt x="800100" y="221783"/>
                        <a:pt x="800100" y="142875"/>
                      </a:cubicBezTo>
                      <a:cubicBezTo>
                        <a:pt x="800100" y="63967"/>
                        <a:pt x="736133" y="0"/>
                        <a:pt x="657225" y="0"/>
                      </a:cubicBezTo>
                      <a:close/>
                    </a:path>
                  </a:pathLst>
                </a:custGeom>
                <a:solidFill>
                  <a:srgbClr val="20493C"/>
                </a:solidFill>
                <a:ln>
                  <a:noFill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CC5694F-1CB8-CD12-9B22-10EA8AC3ED7D}"/>
                </a:ext>
              </a:extLst>
            </p:cNvPr>
            <p:cNvGrpSpPr/>
            <p:nvPr/>
          </p:nvGrpSpPr>
          <p:grpSpPr>
            <a:xfrm>
              <a:off x="5639641" y="3586815"/>
              <a:ext cx="1059845" cy="1140786"/>
              <a:chOff x="6297356" y="2605395"/>
              <a:chExt cx="1046114" cy="1126006"/>
            </a:xfrm>
          </p:grpSpPr>
          <p:pic>
            <p:nvPicPr>
              <p:cNvPr id="22" name="Picture 21" descr="A bluetooth device with a white symbol&#10;&#10;Description automatically generated">
                <a:extLst>
                  <a:ext uri="{FF2B5EF4-FFF2-40B4-BE49-F238E27FC236}">
                    <a16:creationId xmlns:a16="http://schemas.microsoft.com/office/drawing/2014/main" id="{0E4D7D47-85DD-40AE-771A-C7F4795E44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94"/>
              <a:stretch/>
            </p:blipFill>
            <p:spPr>
              <a:xfrm flipH="1">
                <a:off x="6297356" y="2757860"/>
                <a:ext cx="343261" cy="821075"/>
              </a:xfrm>
              <a:prstGeom prst="rect">
                <a:avLst/>
              </a:prstGeom>
            </p:spPr>
          </p:pic>
          <p:pic>
            <p:nvPicPr>
              <p:cNvPr id="23" name="Picture 22" descr="A bluetooth device with a white symbol&#10;&#10;Description automatically generated">
                <a:extLst>
                  <a:ext uri="{FF2B5EF4-FFF2-40B4-BE49-F238E27FC236}">
                    <a16:creationId xmlns:a16="http://schemas.microsoft.com/office/drawing/2014/main" id="{4C9309BD-D499-A066-BF6B-03D591A1DE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593"/>
              <a:stretch/>
            </p:blipFill>
            <p:spPr>
              <a:xfrm>
                <a:off x="6618238" y="2605395"/>
                <a:ext cx="725232" cy="1126006"/>
              </a:xfrm>
              <a:prstGeom prst="rect">
                <a:avLst/>
              </a:prstGeom>
            </p:spPr>
          </p:pic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C2FE5669-3D1F-967A-1469-D21B9073F1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770">
            <a:off x="7586586" y="3581380"/>
            <a:ext cx="756354" cy="756354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F484E7-2D52-AAE6-9A31-B313D7421553}"/>
              </a:ext>
            </a:extLst>
          </p:cNvPr>
          <p:cNvCxnSpPr>
            <a:cxnSpLocks/>
          </p:cNvCxnSpPr>
          <p:nvPr/>
        </p:nvCxnSpPr>
        <p:spPr>
          <a:xfrm flipH="1">
            <a:off x="8271933" y="2556933"/>
            <a:ext cx="872067" cy="101192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57F2CF-19A1-AED2-92BE-82893FC4E3D9}"/>
              </a:ext>
            </a:extLst>
          </p:cNvPr>
          <p:cNvCxnSpPr>
            <a:cxnSpLocks/>
          </p:cNvCxnSpPr>
          <p:nvPr/>
        </p:nvCxnSpPr>
        <p:spPr>
          <a:xfrm flipH="1">
            <a:off x="8418693" y="2700867"/>
            <a:ext cx="878330" cy="838810"/>
          </a:xfrm>
          <a:prstGeom prst="line">
            <a:avLst/>
          </a:prstGeom>
          <a:ln w="381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4EBA9EB-85E0-BFC5-3470-62741967C987}"/>
              </a:ext>
            </a:extLst>
          </p:cNvPr>
          <p:cNvCxnSpPr>
            <a:cxnSpLocks/>
          </p:cNvCxnSpPr>
          <p:nvPr/>
        </p:nvCxnSpPr>
        <p:spPr>
          <a:xfrm flipH="1">
            <a:off x="8206039" y="2456594"/>
            <a:ext cx="778435" cy="1083083"/>
          </a:xfrm>
          <a:prstGeom prst="line">
            <a:avLst/>
          </a:prstGeom>
          <a:ln w="38100" cap="flat" cmpd="sng" algn="ctr">
            <a:solidFill>
              <a:srgbClr val="96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4B2CD8D-7DEF-72F9-5FAB-F46495FE7D94}"/>
              </a:ext>
            </a:extLst>
          </p:cNvPr>
          <p:cNvCxnSpPr/>
          <p:nvPr/>
        </p:nvCxnSpPr>
        <p:spPr>
          <a:xfrm>
            <a:off x="4408371" y="4193799"/>
            <a:ext cx="981776" cy="0"/>
          </a:xfrm>
          <a:prstGeom prst="line">
            <a:avLst/>
          </a:prstGeom>
          <a:ln w="19050" cap="flat" cmpd="sng" algn="ctr">
            <a:solidFill>
              <a:srgbClr val="72BB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4D52552-D8CB-4ED0-5E18-DE29881E37D1}"/>
              </a:ext>
            </a:extLst>
          </p:cNvPr>
          <p:cNvCxnSpPr>
            <a:cxnSpLocks/>
          </p:cNvCxnSpPr>
          <p:nvPr/>
        </p:nvCxnSpPr>
        <p:spPr>
          <a:xfrm flipH="1">
            <a:off x="7675033" y="4700350"/>
            <a:ext cx="683394" cy="59979"/>
          </a:xfrm>
          <a:prstGeom prst="straightConnector1">
            <a:avLst/>
          </a:prstGeom>
          <a:ln>
            <a:solidFill>
              <a:srgbClr val="92D050"/>
            </a:solidFill>
            <a:headEnd type="oval" w="med" len="med"/>
            <a:tailEnd type="triangle" w="med" len="med"/>
          </a:ln>
          <a:effectLst>
            <a:glow rad="88900">
              <a:schemeClr val="bg1">
                <a:alpha val="23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3386099-34E3-D1E0-9E02-2E0D5F56F30A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7664258" y="4881936"/>
            <a:ext cx="694169" cy="84815"/>
          </a:xfrm>
          <a:prstGeom prst="straightConnector1">
            <a:avLst/>
          </a:prstGeom>
          <a:ln>
            <a:solidFill>
              <a:srgbClr val="72BBFF"/>
            </a:solidFill>
            <a:headEnd type="oval" w="med" len="med"/>
            <a:tailEnd type="triangle" w="med" len="med"/>
          </a:ln>
          <a:effectLst>
            <a:glow rad="101600">
              <a:schemeClr val="bg1">
                <a:alpha val="2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E0BF283-1AAE-AC2D-141C-07EB224F3741}"/>
              </a:ext>
            </a:extLst>
          </p:cNvPr>
          <p:cNvSpPr txBox="1"/>
          <p:nvPr/>
        </p:nvSpPr>
        <p:spPr>
          <a:xfrm>
            <a:off x="384860" y="2883868"/>
            <a:ext cx="1149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>
                <a:solidFill>
                  <a:schemeClr val="bg1"/>
                </a:solidFill>
                <a:latin typeface="Product Sans" panose="020B0403030502040203" pitchFamily="34" charset="0"/>
              </a:rPr>
              <a:t>When the Keycard is removed, (Person Left the room)</a:t>
            </a:r>
          </a:p>
          <a:p>
            <a:endParaRPr lang="en-US" sz="1400" i="1">
              <a:solidFill>
                <a:srgbClr val="72BBFF"/>
              </a:solidFill>
              <a:latin typeface="Product Sans" panose="020B040303050204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94C41EC-E5E2-A783-BC38-E5001481A85E}"/>
              </a:ext>
            </a:extLst>
          </p:cNvPr>
          <p:cNvSpPr txBox="1"/>
          <p:nvPr/>
        </p:nvSpPr>
        <p:spPr>
          <a:xfrm>
            <a:off x="2631624" y="4709599"/>
            <a:ext cx="15173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chemeClr val="bg1"/>
                </a:solidFill>
                <a:latin typeface="Product Sans" panose="020B0403030502040203" pitchFamily="34" charset="0"/>
              </a:rPr>
              <a:t>The message gets transmitted to ACC through Bluetooth</a:t>
            </a:r>
          </a:p>
          <a:p>
            <a:pPr algn="ctr"/>
            <a:endParaRPr lang="en-US" sz="1400" i="1">
              <a:solidFill>
                <a:srgbClr val="72BBFF"/>
              </a:solidFill>
              <a:latin typeface="Product Sans" panose="020B040303050204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1DF1A5-BA39-C180-3499-23722BD626AD}"/>
              </a:ext>
            </a:extLst>
          </p:cNvPr>
          <p:cNvSpPr txBox="1"/>
          <p:nvPr/>
        </p:nvSpPr>
        <p:spPr>
          <a:xfrm>
            <a:off x="4893392" y="4690272"/>
            <a:ext cx="1517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>
                <a:solidFill>
                  <a:schemeClr val="bg1"/>
                </a:solidFill>
                <a:latin typeface="Product Sans" panose="020B0403030502040203" pitchFamily="34" charset="0"/>
              </a:rPr>
              <a:t>The ACC receives the message</a:t>
            </a:r>
          </a:p>
          <a:p>
            <a:pPr algn="r"/>
            <a:endParaRPr lang="en-US" sz="1400" i="1">
              <a:solidFill>
                <a:srgbClr val="72BBFF"/>
              </a:solidFill>
              <a:latin typeface="Product Sans" panose="020B040303050204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8CDDB2-459E-EDF1-0D71-4BFA17799AB2}"/>
              </a:ext>
            </a:extLst>
          </p:cNvPr>
          <p:cNvSpPr txBox="1"/>
          <p:nvPr/>
        </p:nvSpPr>
        <p:spPr>
          <a:xfrm>
            <a:off x="8726583" y="3055619"/>
            <a:ext cx="1517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>
                <a:solidFill>
                  <a:schemeClr val="bg1"/>
                </a:solidFill>
                <a:latin typeface="Product Sans" panose="020B0403030502040203" pitchFamily="34" charset="0"/>
              </a:rPr>
              <a:t>The relevant IR signals are sent to the AC</a:t>
            </a:r>
          </a:p>
          <a:p>
            <a:pPr algn="r"/>
            <a:endParaRPr lang="en-US" sz="1400" i="1">
              <a:solidFill>
                <a:srgbClr val="72BBFF"/>
              </a:solidFill>
              <a:latin typeface="Product Sans" panose="020B0403030502040203" pitchFamily="34" charset="0"/>
            </a:endParaRPr>
          </a:p>
        </p:txBody>
      </p:sp>
      <p:pic>
        <p:nvPicPr>
          <p:cNvPr id="85" name="Graphic 84" descr="Arrow: Rotate left with solid fill">
            <a:extLst>
              <a:ext uri="{FF2B5EF4-FFF2-40B4-BE49-F238E27FC236}">
                <a16:creationId xmlns:a16="http://schemas.microsoft.com/office/drawing/2014/main" id="{87334C33-1EA1-9C18-E725-4AB07553F0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54303" flipH="1" flipV="1">
            <a:off x="6287280" y="5286984"/>
            <a:ext cx="568050" cy="36426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7BB89DC6-EA6F-D6E6-DB22-C9712D7F0820}"/>
              </a:ext>
            </a:extLst>
          </p:cNvPr>
          <p:cNvSpPr txBox="1"/>
          <p:nvPr/>
        </p:nvSpPr>
        <p:spPr>
          <a:xfrm>
            <a:off x="9144000" y="5172195"/>
            <a:ext cx="14484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>
                <a:solidFill>
                  <a:schemeClr val="bg1"/>
                </a:solidFill>
                <a:latin typeface="Product Sans" panose="020B0403030502040203" pitchFamily="34" charset="0"/>
              </a:rPr>
              <a:t>Preset by hotel management</a:t>
            </a:r>
          </a:p>
          <a:p>
            <a:endParaRPr lang="en-US" sz="1400" i="1">
              <a:solidFill>
                <a:srgbClr val="72BBFF"/>
              </a:solidFill>
              <a:latin typeface="Product Sans" panose="020B0403030502040203" pitchFamily="34" charset="0"/>
            </a:endParaRPr>
          </a:p>
        </p:txBody>
      </p:sp>
      <p:pic>
        <p:nvPicPr>
          <p:cNvPr id="87" name="Graphic 86" descr="Arrow: Rotate left with solid fill">
            <a:extLst>
              <a:ext uri="{FF2B5EF4-FFF2-40B4-BE49-F238E27FC236}">
                <a16:creationId xmlns:a16="http://schemas.microsoft.com/office/drawing/2014/main" id="{FDE6F779-688A-D715-8758-F9B18A6CBC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542990" flipH="1">
            <a:off x="10525340" y="5024355"/>
            <a:ext cx="401512" cy="41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1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32027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D625F9-0229-28F0-E5BD-F64C41036195}"/>
              </a:ext>
            </a:extLst>
          </p:cNvPr>
          <p:cNvSpPr txBox="1"/>
          <p:nvPr/>
        </p:nvSpPr>
        <p:spPr>
          <a:xfrm>
            <a:off x="3653748" y="168871"/>
            <a:ext cx="4884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The PCB Design</a:t>
            </a:r>
          </a:p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ACC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CCF4C8-35DA-8579-65D2-C7DCC5319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6" y="1853794"/>
            <a:ext cx="4202353" cy="2081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0C627D-3FD3-A84D-F81B-9343E772EB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91" y="2642666"/>
            <a:ext cx="6813328" cy="3484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7B9137-28D6-4832-283B-D403EC355D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1" y="4045016"/>
            <a:ext cx="4234048" cy="20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202C85B7-9C90-31DF-DE7C-8037B30A3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9" t="-1875" r="-3622" b="1875"/>
          <a:stretch/>
        </p:blipFill>
        <p:spPr bwMode="auto">
          <a:xfrm flipH="1">
            <a:off x="6632027" y="1237778"/>
            <a:ext cx="5538204" cy="5623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D625F9-0229-28F0-E5BD-F64C41036195}"/>
              </a:ext>
            </a:extLst>
          </p:cNvPr>
          <p:cNvSpPr txBox="1"/>
          <p:nvPr/>
        </p:nvSpPr>
        <p:spPr>
          <a:xfrm>
            <a:off x="3653748" y="168871"/>
            <a:ext cx="4884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The PCB Design</a:t>
            </a:r>
          </a:p>
          <a:p>
            <a:pPr algn="ctr"/>
            <a:r>
              <a:rPr lang="en-US" sz="4000" b="1">
                <a:solidFill>
                  <a:schemeClr val="bg1"/>
                </a:solidFill>
                <a:latin typeface="Gotham" panose="02000604040000020004" pitchFamily="2" charset="0"/>
              </a:rPr>
              <a:t>KPD</a:t>
            </a:r>
          </a:p>
        </p:txBody>
      </p:sp>
      <p:pic>
        <p:nvPicPr>
          <p:cNvPr id="3" name="Picture 2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98BBB906-E3ED-8D0D-7C37-8112A3EE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175" y="1992086"/>
            <a:ext cx="3322222" cy="4114800"/>
          </a:xfrm>
          <a:prstGeom prst="rect">
            <a:avLst/>
          </a:prstGeom>
        </p:spPr>
      </p:pic>
      <p:pic>
        <p:nvPicPr>
          <p:cNvPr id="6" name="Picture 5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3F4A9388-54C8-B6C4-EEDE-3552BDEF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119" y="1994586"/>
            <a:ext cx="34751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7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00060CD1CC7B46AEAA891A248F892F" ma:contentTypeVersion="9" ma:contentTypeDescription="Create a new document." ma:contentTypeScope="" ma:versionID="a1d4bed2cf8c96ff5d264e76670143cf">
  <xsd:schema xmlns:xsd="http://www.w3.org/2001/XMLSchema" xmlns:xs="http://www.w3.org/2001/XMLSchema" xmlns:p="http://schemas.microsoft.com/office/2006/metadata/properties" xmlns:ns3="088e079e-d538-4566-a10f-e054e5835ddc" xmlns:ns4="e6aa6193-5948-4f5b-bc07-0129afb9e9c5" targetNamespace="http://schemas.microsoft.com/office/2006/metadata/properties" ma:root="true" ma:fieldsID="c7be0609f26e0f944b08064ed71b4cf2" ns3:_="" ns4:_="">
    <xsd:import namespace="088e079e-d538-4566-a10f-e054e5835ddc"/>
    <xsd:import namespace="e6aa6193-5948-4f5b-bc07-0129afb9e9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8e079e-d538-4566-a10f-e054e5835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aa6193-5948-4f5b-bc07-0129afb9e9c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88e079e-d538-4566-a10f-e054e5835dd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9BFBC0-9EFD-4F6E-A8B1-87F425D9B2D3}">
  <ds:schemaRefs>
    <ds:schemaRef ds:uri="088e079e-d538-4566-a10f-e054e5835ddc"/>
    <ds:schemaRef ds:uri="e6aa6193-5948-4f5b-bc07-0129afb9e9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4CAF76-4E37-4B1F-B235-1C5DDF67A4FE}">
  <ds:schemaRefs>
    <ds:schemaRef ds:uri="088e079e-d538-4566-a10f-e054e5835ddc"/>
    <ds:schemaRef ds:uri="e6aa6193-5948-4f5b-bc07-0129afb9e9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26CA4FD-DF7F-4BC2-8B54-3F88226462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Munavvar</dc:creator>
  <cp:revision>3</cp:revision>
  <dcterms:created xsi:type="dcterms:W3CDTF">2024-04-21T14:34:28Z</dcterms:created>
  <dcterms:modified xsi:type="dcterms:W3CDTF">2024-09-14T12:18:32Z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0x0101009000060CD1CC7B46AEAA891A248F892F</vt:lpwstr>
  </property>
</Properties>
</file>